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ainen kolmio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Ryhmä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Puolivapaa piirto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Puolivapaa piirto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Puolivapaa piirt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uora yhdysviiv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tsikk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17" name="Alaotsikk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fi-FI" smtClean="0"/>
              <a:t>Muokkaa alaotsikon perustyyliä napsautt.</a:t>
            </a:r>
            <a:endParaRPr lang="en-US"/>
          </a:p>
        </p:txBody>
      </p:sp>
      <p:sp>
        <p:nvSpPr>
          <p:cNvPr id="11" name="Päivämäärän paikkamerkki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7AB16B6-D0A2-4A5D-85FC-812B04710E6F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12" name="Alatunnisteen paikkamerk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13" name="Dian numeron paikkamerkki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792890C-7785-4565-ABE1-36F4F5D140D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Päivämäärän paikkamerkki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7E6E3-D6DE-4A65-9CCF-A5B47489E5AE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5" name="Alatunnisteen paikkamerk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5EF54-9A38-49EE-817C-381AE9C9AE2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Päivämäärän paikkamerkki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DFFD-A77B-45EF-9F95-1EFD4F78C1D2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5" name="Alatunnisteen paikkamerk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E9685-40CF-4CDA-AE88-0601E50CEAA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4" name="Päivämäärän paikkamerkki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C8D86-021B-4F1B-B079-36547FBB1D13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5" name="Alatunnisteen paikkamerk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CBDB3-D892-410C-A587-711CA377F56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ovettu nuolenkärki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Lovettu nuolenkärki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D96433-E20A-45EB-9655-34E8518828F6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FC8380-CC47-4B62-9BCA-AFB017DBDE4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827519-1F07-4E3D-87FD-31AD40FD9BD9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3DD837-C0D5-4BC6-823F-9E4BC7BCD76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0570BB-6688-475D-9049-AACF7B468053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843915-EFD1-412D-9063-51328104289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106968-F731-48CA-AEB6-AFB589EB801F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B6B5E7-965C-4DE5-BB04-7BBA9BD851E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661E2-34AD-42DE-8871-6A22253847B6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3" name="Alatunnisteen paikkamerk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0F082-513A-4951-A7FC-85981C96370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805B9-710F-491C-B621-D6F4423CF73C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626ABE-C329-48BF-A367-6FFACE249FE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uolivapaa piirto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uolivapaa piirto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Suorakulmainen kolmi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uora yhdysviiv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Lovettu nuolenkärki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Lovettu nuolenkärki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fi-FI" noProof="0" smtClean="0"/>
              <a:t>Lisää kuva napsauttamalla kuvaketta</a:t>
            </a:r>
            <a:endParaRPr lang="en-US" noProof="0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11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834C0C9-27D5-4661-8E12-A65F392300C4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12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13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201FCC6-8F37-44BC-8A71-352556B600A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uolivapaa piirto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Puolivapaa piirto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uorakulmainen kolmi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uora yhdysviiv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tsikon paikkamerkki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1033" name="Tekstin paikkamerkki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smtClean="0"/>
          </a:p>
        </p:txBody>
      </p:sp>
      <p:sp>
        <p:nvSpPr>
          <p:cNvPr id="10" name="Päivämäärän paikkamerkki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43B2D94-0B6C-4550-BB53-2B5A733D8024}" type="datetimeFigureOut">
              <a:rPr lang="fi-FI"/>
              <a:pPr>
                <a:defRPr/>
              </a:pPr>
              <a:t>1.11.2010</a:t>
            </a:fld>
            <a:endParaRPr lang="fi-FI"/>
          </a:p>
        </p:txBody>
      </p:sp>
      <p:sp>
        <p:nvSpPr>
          <p:cNvPr id="22" name="Alatunnisteen paikkamerkki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fi-FI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C3D2C22-4858-4564-8014-B003B5E188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8" r:id="rId2"/>
    <p:sldLayoutId id="2147483673" r:id="rId3"/>
    <p:sldLayoutId id="2147483674" r:id="rId4"/>
    <p:sldLayoutId id="2147483675" r:id="rId5"/>
    <p:sldLayoutId id="2147483676" r:id="rId6"/>
    <p:sldLayoutId id="2147483669" r:id="rId7"/>
    <p:sldLayoutId id="2147483677" r:id="rId8"/>
    <p:sldLayoutId id="2147483678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Market </a:t>
            </a:r>
            <a:r>
              <a:rPr lang="fi-FI" dirty="0" err="1" smtClean="0"/>
              <a:t>research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546225"/>
          </a:xfrm>
        </p:spPr>
        <p:txBody>
          <a:bodyPr>
            <a:normAutofit/>
          </a:bodyPr>
          <a:lstStyle/>
          <a:p>
            <a:pPr marR="0" algn="ctr">
              <a:lnSpc>
                <a:spcPct val="80000"/>
              </a:lnSpc>
            </a:pPr>
            <a:r>
              <a:rPr lang="fi-FI" sz="2300" smtClean="0"/>
              <a:t>Nutrition supplements </a:t>
            </a:r>
          </a:p>
          <a:p>
            <a:pPr marR="0" algn="ctr">
              <a:lnSpc>
                <a:spcPct val="80000"/>
              </a:lnSpc>
            </a:pPr>
            <a:r>
              <a:rPr lang="fi-FI" sz="2300" smtClean="0"/>
              <a:t>1/11/2010</a:t>
            </a:r>
          </a:p>
          <a:p>
            <a:pPr marR="0" algn="ctr">
              <a:lnSpc>
                <a:spcPct val="80000"/>
              </a:lnSpc>
            </a:pPr>
            <a:r>
              <a:rPr lang="fi-FI" sz="1700" smtClean="0"/>
              <a:t>						Iiro Nuutinen</a:t>
            </a:r>
          </a:p>
          <a:p>
            <a:pPr marR="0" algn="ctr">
              <a:lnSpc>
                <a:spcPct val="80000"/>
              </a:lnSpc>
            </a:pPr>
            <a:r>
              <a:rPr lang="fi-FI" sz="1700" smtClean="0"/>
              <a:t>						Henri Juutila</a:t>
            </a:r>
          </a:p>
          <a:p>
            <a:pPr marR="0" algn="ctr">
              <a:lnSpc>
                <a:spcPct val="80000"/>
              </a:lnSpc>
            </a:pPr>
            <a:r>
              <a:rPr lang="fi-FI" sz="1700" smtClean="0"/>
              <a:t>						Jesse Saharanta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isällön paikkamerkk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”</a:t>
            </a:r>
            <a:r>
              <a:rPr lang="fi-FI" dirty="0" err="1" smtClean="0"/>
              <a:t>Hired</a:t>
            </a:r>
            <a:r>
              <a:rPr lang="fi-FI" dirty="0" smtClean="0"/>
              <a:t>”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RunToShop</a:t>
            </a:r>
            <a:endParaRPr lang="fi-FI" dirty="0"/>
          </a:p>
          <a:p>
            <a:endParaRPr lang="fi-FI" dirty="0" smtClean="0"/>
          </a:p>
          <a:p>
            <a:r>
              <a:rPr lang="fi-FI" dirty="0" smtClean="0"/>
              <a:t>Consultant </a:t>
            </a:r>
            <a:r>
              <a:rPr lang="fi-FI" dirty="0" err="1" smtClean="0"/>
              <a:t>company</a:t>
            </a:r>
            <a:r>
              <a:rPr lang="fi-FI" dirty="0"/>
              <a:t> </a:t>
            </a:r>
            <a:r>
              <a:rPr lang="fi-FI" dirty="0" smtClean="0"/>
              <a:t>for </a:t>
            </a:r>
            <a:r>
              <a:rPr lang="fi-FI" dirty="0" err="1" smtClean="0"/>
              <a:t>marketing</a:t>
            </a:r>
            <a:r>
              <a:rPr lang="fi-FI" dirty="0" smtClean="0"/>
              <a:t> </a:t>
            </a:r>
            <a:r>
              <a:rPr lang="fi-FI" dirty="0" err="1" smtClean="0"/>
              <a:t>solutions</a:t>
            </a:r>
            <a:endParaRPr lang="fi-FI" dirty="0" smtClean="0"/>
          </a:p>
          <a:p>
            <a:pPr>
              <a:buFont typeface="Wingdings 3" pitchFamily="18" charset="2"/>
              <a:buNone/>
            </a:pPr>
            <a:endParaRPr lang="fi-FI" dirty="0" smtClean="0"/>
          </a:p>
          <a:p>
            <a:r>
              <a:rPr lang="fi-FI" dirty="0" err="1"/>
              <a:t>c</a:t>
            </a:r>
            <a:r>
              <a:rPr lang="fi-FI" dirty="0" err="1" smtClean="0"/>
              <a:t>ooperation</a:t>
            </a:r>
            <a:r>
              <a:rPr lang="fi-FI" dirty="0" smtClean="0"/>
              <a:t> </a:t>
            </a:r>
            <a:r>
              <a:rPr lang="fi-FI" dirty="0" err="1" smtClean="0"/>
              <a:t>companies</a:t>
            </a:r>
            <a:r>
              <a:rPr lang="fi-FI" dirty="0" smtClean="0"/>
              <a:t> (</a:t>
            </a:r>
            <a:r>
              <a:rPr lang="fi-FI" dirty="0" err="1" smtClean="0"/>
              <a:t>Wrange</a:t>
            </a:r>
            <a:r>
              <a:rPr lang="fi-FI" dirty="0" smtClean="0"/>
              <a:t>, go4fit.fi and </a:t>
            </a:r>
            <a:r>
              <a:rPr lang="fi-FI" dirty="0" err="1" smtClean="0"/>
              <a:t>Sportlife</a:t>
            </a:r>
            <a:r>
              <a:rPr lang="fi-FI" dirty="0" smtClean="0"/>
              <a:t>)</a:t>
            </a:r>
          </a:p>
          <a:p>
            <a:endParaRPr lang="fi-FI" dirty="0" smtClean="0"/>
          </a:p>
          <a:p>
            <a:r>
              <a:rPr lang="fi-FI" dirty="0" smtClean="0"/>
              <a:t>Idea: </a:t>
            </a:r>
            <a:r>
              <a:rPr lang="fi-FI" dirty="0" err="1" smtClean="0"/>
              <a:t>Find</a:t>
            </a:r>
            <a:r>
              <a:rPr lang="fi-FI" dirty="0" smtClean="0"/>
              <a:t> new and </a:t>
            </a:r>
            <a:r>
              <a:rPr lang="fi-FI" dirty="0" err="1" smtClean="0"/>
              <a:t>cheap</a:t>
            </a:r>
            <a:r>
              <a:rPr lang="fi-FI" dirty="0" smtClean="0"/>
              <a:t> </a:t>
            </a:r>
            <a:r>
              <a:rPr lang="fi-FI" dirty="0" err="1" smtClean="0"/>
              <a:t>marketing</a:t>
            </a:r>
            <a:r>
              <a:rPr lang="fi-FI" dirty="0" smtClean="0"/>
              <a:t> </a:t>
            </a:r>
            <a:r>
              <a:rPr lang="fi-FI" dirty="0" err="1" smtClean="0"/>
              <a:t>ways</a:t>
            </a:r>
            <a:r>
              <a:rPr lang="fi-FI" dirty="0" smtClean="0"/>
              <a:t>, </a:t>
            </a:r>
            <a:r>
              <a:rPr lang="fi-FI" dirty="0" err="1" smtClean="0"/>
              <a:t>make</a:t>
            </a:r>
            <a:r>
              <a:rPr lang="fi-FI" dirty="0" smtClean="0"/>
              <a:t> </a:t>
            </a:r>
            <a:r>
              <a:rPr lang="fi-FI" dirty="0" err="1" smtClean="0"/>
              <a:t>applications</a:t>
            </a:r>
            <a:endParaRPr lang="fi-FI" dirty="0" smtClean="0"/>
          </a:p>
          <a:p>
            <a:endParaRPr lang="fi-FI" dirty="0" smtClean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Background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How</a:t>
            </a:r>
            <a:r>
              <a:rPr lang="fi-FI" dirty="0" smtClean="0"/>
              <a:t> to </a:t>
            </a:r>
            <a:r>
              <a:rPr lang="fi-FI" dirty="0" err="1" smtClean="0"/>
              <a:t>get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customers</a:t>
            </a:r>
            <a:r>
              <a:rPr lang="fi-FI" dirty="0" smtClean="0"/>
              <a:t> for the </a:t>
            </a:r>
            <a:r>
              <a:rPr lang="fi-FI" dirty="0" err="1" smtClean="0"/>
              <a:t>nutrition</a:t>
            </a:r>
            <a:r>
              <a:rPr lang="fi-FI" dirty="0" smtClean="0"/>
              <a:t> </a:t>
            </a:r>
            <a:r>
              <a:rPr lang="fi-FI" dirty="0" err="1" smtClean="0"/>
              <a:t>companies</a:t>
            </a:r>
            <a:r>
              <a:rPr lang="fi-FI" dirty="0" smtClean="0"/>
              <a:t>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Why</a:t>
            </a:r>
            <a:r>
              <a:rPr lang="fi-FI" dirty="0" smtClean="0"/>
              <a:t> </a:t>
            </a:r>
            <a:r>
              <a:rPr lang="fi-FI" dirty="0" err="1" smtClean="0"/>
              <a:t>people</a:t>
            </a:r>
            <a:r>
              <a:rPr lang="fi-FI" dirty="0" smtClean="0"/>
              <a:t> </a:t>
            </a:r>
            <a:r>
              <a:rPr lang="fi-FI" dirty="0" err="1" smtClean="0"/>
              <a:t>don’t</a:t>
            </a:r>
            <a:r>
              <a:rPr lang="fi-FI" dirty="0" smtClean="0"/>
              <a:t> </a:t>
            </a:r>
            <a:r>
              <a:rPr lang="fi-FI" dirty="0" err="1" smtClean="0"/>
              <a:t>use</a:t>
            </a:r>
            <a:r>
              <a:rPr lang="fi-FI" dirty="0" smtClean="0"/>
              <a:t> </a:t>
            </a:r>
            <a:r>
              <a:rPr lang="fi-FI" dirty="0" err="1" smtClean="0"/>
              <a:t>nutritions</a:t>
            </a:r>
            <a:r>
              <a:rPr lang="fi-FI" dirty="0" smtClean="0"/>
              <a:t>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smtClean="0"/>
              <a:t>How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 </a:t>
            </a:r>
            <a:r>
              <a:rPr lang="fi-FI" dirty="0" err="1" smtClean="0"/>
              <a:t>stereotypes</a:t>
            </a:r>
            <a:r>
              <a:rPr lang="fi-FI" dirty="0" smtClean="0"/>
              <a:t> of </a:t>
            </a:r>
            <a:r>
              <a:rPr lang="fi-FI" dirty="0" err="1" smtClean="0"/>
              <a:t>nutrition</a:t>
            </a:r>
            <a:r>
              <a:rPr lang="fi-FI" dirty="0" smtClean="0"/>
              <a:t> </a:t>
            </a:r>
            <a:r>
              <a:rPr lang="fi-FI" dirty="0" err="1" smtClean="0"/>
              <a:t>supplements</a:t>
            </a:r>
            <a:r>
              <a:rPr lang="fi-FI" dirty="0" smtClean="0"/>
              <a:t>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the </a:t>
            </a:r>
            <a:r>
              <a:rPr lang="fi-FI" dirty="0" err="1" smtClean="0"/>
              <a:t>requirements</a:t>
            </a:r>
            <a:r>
              <a:rPr lang="fi-FI" dirty="0" smtClean="0"/>
              <a:t> of </a:t>
            </a:r>
            <a:r>
              <a:rPr lang="fi-FI" dirty="0" err="1" smtClean="0"/>
              <a:t>customers</a:t>
            </a:r>
            <a:r>
              <a:rPr lang="fi-FI" dirty="0" smtClean="0"/>
              <a:t> </a:t>
            </a:r>
            <a:r>
              <a:rPr lang="fi-FI" dirty="0" err="1" smtClean="0"/>
              <a:t>conserning</a:t>
            </a:r>
            <a:r>
              <a:rPr lang="fi-FI" dirty="0" smtClean="0"/>
              <a:t> the </a:t>
            </a:r>
            <a:r>
              <a:rPr lang="fi-FI" dirty="0" err="1" smtClean="0"/>
              <a:t>products</a:t>
            </a:r>
            <a:r>
              <a:rPr lang="fi-FI" dirty="0" smtClean="0"/>
              <a:t>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Main </a:t>
            </a:r>
            <a:r>
              <a:rPr lang="fi-FI" dirty="0" err="1" smtClean="0"/>
              <a:t>research</a:t>
            </a:r>
            <a:r>
              <a:rPr lang="fi-FI" dirty="0" smtClean="0"/>
              <a:t> </a:t>
            </a:r>
            <a:r>
              <a:rPr lang="fi-FI" dirty="0" err="1" smtClean="0"/>
              <a:t>questions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Try</a:t>
            </a:r>
            <a:r>
              <a:rPr lang="fi-FI" dirty="0" smtClean="0"/>
              <a:t> to </a:t>
            </a:r>
            <a:r>
              <a:rPr lang="fi-FI" dirty="0" err="1" smtClean="0"/>
              <a:t>find</a:t>
            </a:r>
            <a:r>
              <a:rPr lang="fi-FI" dirty="0" smtClean="0"/>
              <a:t> out the </a:t>
            </a:r>
            <a:r>
              <a:rPr lang="fi-FI" dirty="0" err="1" smtClean="0"/>
              <a:t>customers</a:t>
            </a:r>
            <a:r>
              <a:rPr lang="fi-FI" dirty="0" smtClean="0"/>
              <a:t>’ </a:t>
            </a:r>
            <a:r>
              <a:rPr lang="fi-FI" dirty="0" err="1" smtClean="0"/>
              <a:t>interests</a:t>
            </a:r>
            <a:r>
              <a:rPr lang="fi-FI" dirty="0" smtClean="0"/>
              <a:t> and </a:t>
            </a:r>
            <a:r>
              <a:rPr lang="fi-FI" dirty="0" err="1" smtClean="0"/>
              <a:t>why</a:t>
            </a:r>
            <a:r>
              <a:rPr lang="fi-FI" dirty="0" smtClean="0"/>
              <a:t>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buy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nutritions</a:t>
            </a: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Survey</a:t>
            </a:r>
            <a:r>
              <a:rPr lang="fi-FI" dirty="0" smtClean="0"/>
              <a:t>(</a:t>
            </a:r>
            <a:r>
              <a:rPr lang="fi-FI" dirty="0" err="1" smtClean="0"/>
              <a:t>googledocs</a:t>
            </a:r>
            <a:r>
              <a:rPr lang="fi-FI" dirty="0" smtClean="0"/>
              <a:t>) via </a:t>
            </a:r>
            <a:r>
              <a:rPr lang="fi-FI" dirty="0" err="1" smtClean="0"/>
              <a:t>Facebook</a:t>
            </a: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Questions</a:t>
            </a:r>
            <a:r>
              <a:rPr lang="fi-FI" dirty="0" smtClean="0"/>
              <a:t> </a:t>
            </a:r>
            <a:r>
              <a:rPr lang="fi-FI" dirty="0" err="1" smtClean="0"/>
              <a:t>about</a:t>
            </a:r>
            <a:r>
              <a:rPr lang="fi-FI" dirty="0" smtClean="0"/>
              <a:t> </a:t>
            </a:r>
            <a:r>
              <a:rPr lang="fi-FI" dirty="0" err="1" smtClean="0"/>
              <a:t>using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, </a:t>
            </a:r>
            <a:r>
              <a:rPr lang="fi-FI" dirty="0" err="1" smtClean="0"/>
              <a:t>where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buy</a:t>
            </a:r>
            <a:r>
              <a:rPr lang="fi-FI" dirty="0" smtClean="0"/>
              <a:t>, </a:t>
            </a:r>
            <a:r>
              <a:rPr lang="fi-FI" dirty="0" err="1" smtClean="0"/>
              <a:t>how</a:t>
            </a:r>
            <a:r>
              <a:rPr lang="fi-FI" dirty="0" smtClean="0"/>
              <a:t> </a:t>
            </a:r>
            <a:r>
              <a:rPr lang="fi-FI" dirty="0" err="1" smtClean="0"/>
              <a:t>often</a:t>
            </a:r>
            <a:r>
              <a:rPr lang="fi-FI" dirty="0" smtClean="0"/>
              <a:t>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use</a:t>
            </a: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dirty="0" err="1" smtClean="0"/>
              <a:t>fitness</a:t>
            </a:r>
            <a:r>
              <a:rPr lang="fi-FI" dirty="0" smtClean="0"/>
              <a:t> </a:t>
            </a:r>
            <a:r>
              <a:rPr lang="fi-FI" dirty="0" err="1" smtClean="0"/>
              <a:t>expo</a:t>
            </a:r>
            <a:r>
              <a:rPr lang="fi-FI" dirty="0" smtClean="0"/>
              <a:t>: </a:t>
            </a: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kind</a:t>
            </a:r>
            <a:r>
              <a:rPr lang="fi-FI" dirty="0" smtClean="0"/>
              <a:t> of </a:t>
            </a:r>
            <a:r>
              <a:rPr lang="fi-FI" dirty="0" err="1" smtClean="0"/>
              <a:t>application</a:t>
            </a:r>
            <a:r>
              <a:rPr lang="fi-FI" dirty="0" smtClean="0"/>
              <a:t> </a:t>
            </a:r>
            <a:r>
              <a:rPr lang="fi-FI" dirty="0" err="1" smtClean="0"/>
              <a:t>nutrition</a:t>
            </a:r>
            <a:r>
              <a:rPr lang="fi-FI" dirty="0" smtClean="0"/>
              <a:t> </a:t>
            </a:r>
            <a:r>
              <a:rPr lang="fi-FI" dirty="0" err="1" smtClean="0"/>
              <a:t>companies</a:t>
            </a:r>
            <a:r>
              <a:rPr lang="fi-FI" dirty="0" smtClean="0"/>
              <a:t> </a:t>
            </a:r>
            <a:r>
              <a:rPr lang="fi-FI" dirty="0" err="1" smtClean="0"/>
              <a:t>prefer</a:t>
            </a: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fi-FI" dirty="0" err="1" smtClean="0"/>
              <a:t>Going</a:t>
            </a:r>
            <a:r>
              <a:rPr lang="fi-FI" dirty="0" smtClean="0"/>
              <a:t> to 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some</a:t>
            </a:r>
            <a:r>
              <a:rPr lang="fi-FI" dirty="0" smtClean="0"/>
              <a:t> </a:t>
            </a:r>
            <a:r>
              <a:rPr lang="fi-FI" dirty="0" err="1" smtClean="0"/>
              <a:t>research</a:t>
            </a:r>
            <a:r>
              <a:rPr lang="fi-FI" dirty="0" smtClean="0"/>
              <a:t> in sport </a:t>
            </a:r>
            <a:r>
              <a:rPr lang="fi-FI" dirty="0" err="1" smtClean="0"/>
              <a:t>teams</a:t>
            </a: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Chosen</a:t>
            </a:r>
            <a:r>
              <a:rPr lang="fi-FI" dirty="0" smtClean="0"/>
              <a:t> </a:t>
            </a:r>
            <a:r>
              <a:rPr lang="fi-FI" dirty="0" err="1" smtClean="0"/>
              <a:t>approach</a:t>
            </a:r>
            <a:r>
              <a:rPr lang="fi-FI" dirty="0" smtClean="0"/>
              <a:t> to </a:t>
            </a:r>
            <a:r>
              <a:rPr lang="fi-FI" dirty="0" err="1" smtClean="0"/>
              <a:t>research</a:t>
            </a:r>
            <a:r>
              <a:rPr lang="fi-FI" dirty="0" smtClean="0"/>
              <a:t> and </a:t>
            </a:r>
            <a:r>
              <a:rPr lang="fi-FI" dirty="0" err="1" smtClean="0"/>
              <a:t>sources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isällön paikkamerkk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110 </a:t>
            </a:r>
            <a:r>
              <a:rPr lang="fi-FI" dirty="0" err="1" smtClean="0"/>
              <a:t>answers</a:t>
            </a:r>
            <a:r>
              <a:rPr lang="fi-FI" dirty="0" smtClean="0"/>
              <a:t>: </a:t>
            </a:r>
            <a:r>
              <a:rPr lang="fi-FI" dirty="0" err="1" smtClean="0"/>
              <a:t>men</a:t>
            </a:r>
            <a:r>
              <a:rPr lang="fi-FI" dirty="0" smtClean="0"/>
              <a:t> 86%, </a:t>
            </a:r>
            <a:r>
              <a:rPr lang="fi-FI" dirty="0" err="1" smtClean="0"/>
              <a:t>women</a:t>
            </a:r>
            <a:r>
              <a:rPr lang="fi-FI" dirty="0" smtClean="0"/>
              <a:t> 14% of </a:t>
            </a:r>
            <a:r>
              <a:rPr lang="fi-FI" dirty="0" err="1" smtClean="0"/>
              <a:t>answers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 47% of </a:t>
            </a:r>
            <a:r>
              <a:rPr lang="fi-FI" dirty="0" err="1" smtClean="0"/>
              <a:t>women</a:t>
            </a:r>
            <a:r>
              <a:rPr lang="fi-FI" dirty="0" smtClean="0"/>
              <a:t> and 12% of </a:t>
            </a:r>
            <a:r>
              <a:rPr lang="fi-FI" dirty="0" err="1" smtClean="0"/>
              <a:t>men</a:t>
            </a:r>
            <a:r>
              <a:rPr lang="fi-FI" dirty="0" smtClean="0"/>
              <a:t> </a:t>
            </a:r>
            <a:r>
              <a:rPr lang="fi-FI" dirty="0" err="1" smtClean="0"/>
              <a:t>haven’t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r>
              <a:rPr lang="fi-FI" dirty="0" smtClean="0"/>
              <a:t> </a:t>
            </a:r>
            <a:r>
              <a:rPr lang="fi-FI" dirty="0" err="1" smtClean="0"/>
              <a:t>nutrition</a:t>
            </a:r>
            <a:r>
              <a:rPr lang="fi-FI" dirty="0" smtClean="0"/>
              <a:t> </a:t>
            </a:r>
            <a:r>
              <a:rPr lang="fi-FI" dirty="0" err="1" smtClean="0"/>
              <a:t>supplements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People </a:t>
            </a:r>
            <a:r>
              <a:rPr lang="fi-FI" dirty="0" err="1" smtClean="0"/>
              <a:t>who</a:t>
            </a:r>
            <a:r>
              <a:rPr lang="fi-FI" dirty="0" smtClean="0"/>
              <a:t> </a:t>
            </a:r>
            <a:r>
              <a:rPr lang="fi-FI" dirty="0" err="1" smtClean="0"/>
              <a:t>train</a:t>
            </a:r>
            <a:r>
              <a:rPr lang="fi-FI" dirty="0" smtClean="0"/>
              <a:t> in </a:t>
            </a:r>
            <a:r>
              <a:rPr lang="fi-FI" dirty="0" err="1" smtClean="0"/>
              <a:t>gym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most</a:t>
            </a:r>
            <a:r>
              <a:rPr lang="fi-FI" dirty="0" smtClean="0"/>
              <a:t> </a:t>
            </a:r>
            <a:r>
              <a:rPr lang="fi-FI" dirty="0" err="1" smtClean="0"/>
              <a:t>likely</a:t>
            </a:r>
            <a:r>
              <a:rPr lang="fi-FI" dirty="0" smtClean="0"/>
              <a:t> </a:t>
            </a:r>
            <a:r>
              <a:rPr lang="fi-FI" dirty="0" err="1" smtClean="0"/>
              <a:t>using</a:t>
            </a:r>
            <a:r>
              <a:rPr lang="fi-FI" dirty="0" smtClean="0"/>
              <a:t> </a:t>
            </a:r>
            <a:r>
              <a:rPr lang="fi-FI" dirty="0" err="1" smtClean="0"/>
              <a:t>nutrition</a:t>
            </a:r>
            <a:r>
              <a:rPr lang="fi-FI" dirty="0" smtClean="0"/>
              <a:t> </a:t>
            </a:r>
            <a:r>
              <a:rPr lang="fi-FI" dirty="0" err="1" smtClean="0"/>
              <a:t>supplements</a:t>
            </a:r>
            <a:endParaRPr lang="fi-FI" dirty="0" smtClean="0"/>
          </a:p>
          <a:p>
            <a:pPr lvl="1"/>
            <a:r>
              <a:rPr lang="fi-FI" dirty="0" smtClean="0"/>
              <a:t>2nd Ice hockey</a:t>
            </a:r>
          </a:p>
          <a:p>
            <a:pPr lvl="1"/>
            <a:r>
              <a:rPr lang="fi-FI" dirty="0" smtClean="0"/>
              <a:t>3rd </a:t>
            </a:r>
            <a:r>
              <a:rPr lang="fi-FI" dirty="0" err="1" smtClean="0"/>
              <a:t>football</a:t>
            </a:r>
            <a:endParaRPr lang="fi-FI" dirty="0" smtClean="0"/>
          </a:p>
          <a:p>
            <a:endParaRPr lang="fi-FI" dirty="0" smtClean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Findings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Mostly</a:t>
            </a:r>
            <a:r>
              <a:rPr lang="fi-FI" dirty="0" smtClean="0"/>
              <a:t> </a:t>
            </a:r>
            <a:r>
              <a:rPr lang="fi-FI" dirty="0" err="1" smtClean="0"/>
              <a:t>people</a:t>
            </a:r>
            <a:r>
              <a:rPr lang="fi-FI" dirty="0" smtClean="0"/>
              <a:t> </a:t>
            </a:r>
            <a:r>
              <a:rPr lang="fi-FI" dirty="0" err="1" smtClean="0"/>
              <a:t>use</a:t>
            </a:r>
            <a:r>
              <a:rPr lang="fi-FI" dirty="0" smtClean="0"/>
              <a:t> </a:t>
            </a:r>
            <a:r>
              <a:rPr lang="fi-FI" dirty="0" err="1" smtClean="0"/>
              <a:t>nutrition</a:t>
            </a:r>
            <a:r>
              <a:rPr lang="fi-FI" dirty="0" smtClean="0"/>
              <a:t> </a:t>
            </a:r>
            <a:r>
              <a:rPr lang="fi-FI" dirty="0" err="1" smtClean="0"/>
              <a:t>supplements</a:t>
            </a:r>
            <a:r>
              <a:rPr lang="fi-FI" dirty="0" smtClean="0"/>
              <a:t> to </a:t>
            </a:r>
            <a:r>
              <a:rPr lang="fi-FI" dirty="0" err="1" smtClean="0"/>
              <a:t>improve</a:t>
            </a:r>
            <a:r>
              <a:rPr lang="fi-FI" dirty="0" smtClean="0"/>
              <a:t> </a:t>
            </a:r>
            <a:r>
              <a:rPr lang="fi-FI" dirty="0" err="1" smtClean="0"/>
              <a:t>recovering</a:t>
            </a:r>
            <a:r>
              <a:rPr lang="fi-FI" dirty="0" smtClean="0"/>
              <a:t> </a:t>
            </a:r>
            <a:r>
              <a:rPr lang="fi-FI" dirty="0" err="1" smtClean="0"/>
              <a:t>process</a:t>
            </a:r>
            <a:r>
              <a:rPr lang="fi-FI" dirty="0" smtClean="0"/>
              <a:t> </a:t>
            </a:r>
            <a:r>
              <a:rPr lang="fi-FI" dirty="0" err="1" smtClean="0"/>
              <a:t>after</a:t>
            </a:r>
            <a:r>
              <a:rPr lang="fi-FI" dirty="0" smtClean="0"/>
              <a:t> </a:t>
            </a:r>
            <a:r>
              <a:rPr lang="fi-FI" dirty="0" err="1" smtClean="0"/>
              <a:t>training</a:t>
            </a:r>
            <a:endParaRPr lang="fi-FI" dirty="0" smtClean="0"/>
          </a:p>
          <a:p>
            <a:pPr marL="603250" lvl="2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dirty="0" err="1" smtClean="0"/>
              <a:t>gaining</a:t>
            </a:r>
            <a:r>
              <a:rPr lang="fi-FI" dirty="0" smtClean="0"/>
              <a:t> </a:t>
            </a:r>
            <a:r>
              <a:rPr lang="fi-FI" dirty="0" err="1" smtClean="0"/>
              <a:t>mass/muscle</a:t>
            </a:r>
            <a:r>
              <a:rPr lang="fi-FI" dirty="0" smtClean="0"/>
              <a:t> </a:t>
            </a:r>
            <a:r>
              <a:rPr lang="fi-FI" dirty="0" err="1" smtClean="0"/>
              <a:t>mass</a:t>
            </a:r>
            <a:r>
              <a:rPr lang="fi-FI" dirty="0" smtClean="0"/>
              <a:t> is </a:t>
            </a:r>
            <a:r>
              <a:rPr lang="fi-FI" dirty="0" err="1" smtClean="0"/>
              <a:t>one</a:t>
            </a:r>
            <a:r>
              <a:rPr lang="fi-FI" dirty="0" smtClean="0"/>
              <a:t> </a:t>
            </a:r>
            <a:r>
              <a:rPr lang="fi-FI" dirty="0" err="1" smtClean="0"/>
              <a:t>important</a:t>
            </a:r>
            <a:r>
              <a:rPr lang="fi-FI" dirty="0" smtClean="0"/>
              <a:t> </a:t>
            </a:r>
            <a:r>
              <a:rPr lang="fi-FI" dirty="0" err="1" smtClean="0"/>
              <a:t>goal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err="1" smtClean="0"/>
              <a:t>Protein</a:t>
            </a:r>
            <a:r>
              <a:rPr lang="fi-FI" dirty="0" smtClean="0"/>
              <a:t> </a:t>
            </a:r>
            <a:r>
              <a:rPr lang="fi-FI" dirty="0" err="1" smtClean="0"/>
              <a:t>drinks</a:t>
            </a:r>
            <a:r>
              <a:rPr lang="fi-FI" dirty="0" smtClean="0"/>
              <a:t>, </a:t>
            </a:r>
            <a:r>
              <a:rPr lang="fi-FI" dirty="0" err="1" smtClean="0"/>
              <a:t>recovery</a:t>
            </a:r>
            <a:r>
              <a:rPr lang="fi-FI" dirty="0" smtClean="0"/>
              <a:t> </a:t>
            </a:r>
            <a:r>
              <a:rPr lang="fi-FI" dirty="0" err="1" smtClean="0"/>
              <a:t>drinks</a:t>
            </a:r>
            <a:r>
              <a:rPr lang="fi-FI" dirty="0" smtClean="0"/>
              <a:t>, </a:t>
            </a:r>
            <a:r>
              <a:rPr lang="fi-FI" dirty="0" err="1" smtClean="0"/>
              <a:t>vitamins</a:t>
            </a:r>
            <a:r>
              <a:rPr lang="fi-FI" dirty="0" smtClean="0"/>
              <a:t> and </a:t>
            </a:r>
            <a:r>
              <a:rPr lang="fi-FI" dirty="0" err="1" smtClean="0"/>
              <a:t>creatine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the </a:t>
            </a:r>
            <a:r>
              <a:rPr lang="fi-FI" dirty="0" err="1" smtClean="0"/>
              <a:t>most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r>
              <a:rPr lang="fi-FI" dirty="0" smtClean="0"/>
              <a:t> products</a:t>
            </a:r>
          </a:p>
          <a:p>
            <a:endParaRPr lang="fi-FI" dirty="0" smtClean="0"/>
          </a:p>
          <a:p>
            <a:r>
              <a:rPr lang="fi-FI" dirty="0" smtClean="0"/>
              <a:t>People </a:t>
            </a:r>
            <a:r>
              <a:rPr lang="fi-FI" dirty="0" err="1" smtClean="0"/>
              <a:t>choose</a:t>
            </a:r>
            <a:r>
              <a:rPr lang="fi-FI" dirty="0" smtClean="0"/>
              <a:t> </a:t>
            </a:r>
            <a:r>
              <a:rPr lang="fi-FI" dirty="0" err="1" smtClean="0"/>
              <a:t>product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the </a:t>
            </a:r>
            <a:r>
              <a:rPr lang="fi-FI" dirty="0" err="1" smtClean="0"/>
              <a:t>price</a:t>
            </a:r>
            <a:r>
              <a:rPr lang="fi-FI" dirty="0" smtClean="0"/>
              <a:t> (37%)</a:t>
            </a:r>
          </a:p>
          <a:p>
            <a:pPr lvl="1"/>
            <a:r>
              <a:rPr lang="fi-FI" dirty="0" smtClean="0"/>
              <a:t> </a:t>
            </a:r>
            <a:r>
              <a:rPr lang="fi-FI" dirty="0" err="1" smtClean="0"/>
              <a:t>Next</a:t>
            </a:r>
            <a:r>
              <a:rPr lang="fi-FI" dirty="0" smtClean="0"/>
              <a:t> is </a:t>
            </a:r>
            <a:r>
              <a:rPr lang="fi-FI" dirty="0" err="1" smtClean="0"/>
              <a:t>quality</a:t>
            </a:r>
            <a:r>
              <a:rPr lang="fi-FI" dirty="0" smtClean="0"/>
              <a:t> of the </a:t>
            </a:r>
            <a:r>
              <a:rPr lang="fi-FI" dirty="0" err="1" smtClean="0"/>
              <a:t>product</a:t>
            </a:r>
            <a:r>
              <a:rPr lang="fi-FI" dirty="0" smtClean="0"/>
              <a:t> (26%)</a:t>
            </a:r>
          </a:p>
          <a:p>
            <a:pPr lvl="1"/>
            <a:r>
              <a:rPr lang="fi-FI" dirty="0" err="1" smtClean="0"/>
              <a:t>Free</a:t>
            </a:r>
            <a:r>
              <a:rPr lang="fi-FI" dirty="0" smtClean="0"/>
              <a:t> </a:t>
            </a:r>
            <a:r>
              <a:rPr lang="fi-FI" dirty="0" err="1" smtClean="0"/>
              <a:t>delivery</a:t>
            </a:r>
            <a:r>
              <a:rPr lang="fi-FI" dirty="0" smtClean="0"/>
              <a:t> </a:t>
            </a:r>
            <a:r>
              <a:rPr lang="fi-FI" dirty="0" err="1" smtClean="0"/>
              <a:t>only</a:t>
            </a:r>
            <a:r>
              <a:rPr lang="fi-FI"/>
              <a:t> </a:t>
            </a:r>
            <a:r>
              <a:rPr lang="fi-FI" smtClean="0"/>
              <a:t>1% !!!</a:t>
            </a:r>
            <a:endParaRPr lang="fi-FI" dirty="0" smtClean="0"/>
          </a:p>
          <a:p>
            <a:endParaRPr lang="fi-F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Findings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smtClean="0"/>
              <a:t>32% of people order nutrition supplements from a webstore, others buy them from a store</a:t>
            </a:r>
          </a:p>
          <a:p>
            <a:endParaRPr lang="fi-FI" sz="2000" smtClean="0"/>
          </a:p>
          <a:p>
            <a:r>
              <a:rPr lang="fi-FI" sz="2000" smtClean="0"/>
              <a:t>We listed 5 finnish nutrition brands and Wrange was least used brand!!!</a:t>
            </a:r>
          </a:p>
          <a:p>
            <a:endParaRPr lang="fi-FI" sz="2000" smtClean="0"/>
          </a:p>
          <a:p>
            <a:endParaRPr lang="fi-FI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Findings</a:t>
            </a:r>
            <a:endParaRPr lang="fi-FI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3213100"/>
            <a:ext cx="6335712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Wrange’s product range is too small</a:t>
            </a:r>
          </a:p>
          <a:p>
            <a:pPr marL="603250" lvl="2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fi-FI" smtClean="0"/>
              <a:t>Better to buy all products from one store, right?</a:t>
            </a:r>
          </a:p>
          <a:p>
            <a:endParaRPr lang="fi-FI" smtClean="0"/>
          </a:p>
          <a:p>
            <a:r>
              <a:rPr lang="fi-FI" smtClean="0"/>
              <a:t>Wrange’s store stand in wrong place</a:t>
            </a:r>
          </a:p>
          <a:p>
            <a:endParaRPr lang="fi-FI" smtClean="0"/>
          </a:p>
          <a:p>
            <a:r>
              <a:rPr lang="fi-FI" smtClean="0"/>
              <a:t>We found out that some people are scared of nutrition supplements or they don’t see any needs for use them</a:t>
            </a:r>
          </a:p>
          <a:p>
            <a:endParaRPr lang="fi-FI" smtClean="0"/>
          </a:p>
          <a:p>
            <a:endParaRPr lang="fi-FI" smtClean="0"/>
          </a:p>
          <a:p>
            <a:endParaRPr lang="fi-FI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Benefits</a:t>
            </a:r>
            <a:r>
              <a:rPr lang="fi-FI" dirty="0" smtClean="0"/>
              <a:t> of </a:t>
            </a:r>
            <a:r>
              <a:rPr lang="fi-FI" dirty="0" err="1" smtClean="0"/>
              <a:t>doing</a:t>
            </a:r>
            <a:r>
              <a:rPr lang="fi-FI" dirty="0" smtClean="0"/>
              <a:t> </a:t>
            </a:r>
            <a:r>
              <a:rPr lang="fi-FI" dirty="0" err="1" smtClean="0"/>
              <a:t>research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First market research, so we learned a lot</a:t>
            </a:r>
          </a:p>
          <a:p>
            <a:pPr>
              <a:buFont typeface="Wingdings 3" pitchFamily="18" charset="2"/>
              <a:buNone/>
            </a:pPr>
            <a:r>
              <a:rPr lang="fi-FI" smtClean="0"/>
              <a:t>		- Survey, asking the right questions</a:t>
            </a:r>
          </a:p>
          <a:p>
            <a:pPr>
              <a:buFont typeface="Wingdings 3" pitchFamily="18" charset="2"/>
              <a:buNone/>
            </a:pPr>
            <a:r>
              <a:rPr lang="fi-FI" smtClean="0"/>
              <a:t>		- Analysing the findings</a:t>
            </a:r>
          </a:p>
          <a:p>
            <a:pPr>
              <a:buFont typeface="Wingdings 3" pitchFamily="18" charset="2"/>
              <a:buNone/>
            </a:pPr>
            <a:r>
              <a:rPr lang="fi-FI" smtClean="0"/>
              <a:t>		- Find the best target group for us</a:t>
            </a:r>
          </a:p>
          <a:p>
            <a:endParaRPr lang="fi-FI" smtClean="0"/>
          </a:p>
          <a:p>
            <a:endParaRPr lang="fi-FI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Learnings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la">
  <a:themeElements>
    <a:clrScheme name="Au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l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Aul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ul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Aul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Aul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Aul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406</TotalTime>
  <Words>322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Aula</vt:lpstr>
      <vt:lpstr>Market research</vt:lpstr>
      <vt:lpstr>Background</vt:lpstr>
      <vt:lpstr>Main research questions</vt:lpstr>
      <vt:lpstr>Chosen approach to research and sources</vt:lpstr>
      <vt:lpstr>Findings</vt:lpstr>
      <vt:lpstr>Findings</vt:lpstr>
      <vt:lpstr>Findings</vt:lpstr>
      <vt:lpstr>Benefits of doing research</vt:lpstr>
      <vt:lpstr>Learnings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research</dc:title>
  <dc:creator>henri</dc:creator>
  <cp:lastModifiedBy>asentaja</cp:lastModifiedBy>
  <cp:revision>41</cp:revision>
  <dcterms:created xsi:type="dcterms:W3CDTF">2010-10-28T07:28:48Z</dcterms:created>
  <dcterms:modified xsi:type="dcterms:W3CDTF">2010-11-01T10:09:56Z</dcterms:modified>
</cp:coreProperties>
</file>