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D672AF66-0BE7-423D-A1D1-0E9F1936AD3A}" type="datetimeFigureOut">
              <a:rPr lang="fi-FI" smtClean="0"/>
              <a:t>25.11.2010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48F91F16-78E2-4C6D-9D0C-86236917104C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613520"/>
          </a:xfrm>
        </p:spPr>
        <p:txBody>
          <a:bodyPr>
            <a:normAutofit/>
          </a:bodyPr>
          <a:lstStyle/>
          <a:p>
            <a:r>
              <a:rPr lang="fi-FI" sz="2400" dirty="0" smtClean="0"/>
              <a:t>Project </a:t>
            </a:r>
            <a:r>
              <a:rPr lang="fi-FI" sz="2400" dirty="0" err="1" smtClean="0"/>
              <a:t>Plan</a:t>
            </a:r>
            <a:r>
              <a:rPr lang="fi-FI" sz="2400" dirty="0" smtClean="0"/>
              <a:t> for </a:t>
            </a:r>
            <a:r>
              <a:rPr lang="fi-FI" sz="2400" dirty="0" err="1" smtClean="0"/>
              <a:t>next</a:t>
            </a:r>
            <a:r>
              <a:rPr lang="fi-FI" sz="2400" dirty="0" smtClean="0"/>
              <a:t> 4 </a:t>
            </a:r>
            <a:r>
              <a:rPr lang="fi-FI" sz="2400" dirty="0" err="1" smtClean="0"/>
              <a:t>weeks</a:t>
            </a:r>
            <a:endParaRPr lang="fi-FI" sz="2400" dirty="0" smtClean="0"/>
          </a:p>
          <a:p>
            <a:r>
              <a:rPr lang="fi-FI" sz="2400" dirty="0" smtClean="0"/>
              <a:t>Schedule </a:t>
            </a:r>
            <a:r>
              <a:rPr lang="fi-FI" sz="2400" dirty="0" err="1" smtClean="0"/>
              <a:t>will</a:t>
            </a:r>
            <a:r>
              <a:rPr lang="fi-FI" sz="2400" dirty="0" smtClean="0"/>
              <a:t> </a:t>
            </a:r>
            <a:r>
              <a:rPr lang="fi-FI" sz="2400" dirty="0" err="1" smtClean="0"/>
              <a:t>be</a:t>
            </a:r>
            <a:r>
              <a:rPr lang="fi-FI" sz="2400" dirty="0" smtClean="0"/>
              <a:t> </a:t>
            </a:r>
            <a:r>
              <a:rPr lang="fi-FI" sz="2400" dirty="0" err="1" smtClean="0"/>
              <a:t>edited</a:t>
            </a:r>
            <a:r>
              <a:rPr lang="fi-FI" sz="2400" dirty="0" smtClean="0"/>
              <a:t> </a:t>
            </a:r>
            <a:r>
              <a:rPr lang="fi-FI" sz="2400" dirty="0" err="1" smtClean="0"/>
              <a:t>if</a:t>
            </a:r>
            <a:r>
              <a:rPr lang="fi-FI" sz="2400" dirty="0" smtClean="0"/>
              <a:t> </a:t>
            </a:r>
            <a:r>
              <a:rPr lang="fi-FI" sz="2400" dirty="0" err="1" smtClean="0"/>
              <a:t>needed</a:t>
            </a:r>
            <a:endParaRPr lang="fi-FI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Nutrition4Sports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6542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sz="2400" dirty="0" err="1"/>
              <a:t>Improving</a:t>
            </a:r>
            <a:r>
              <a:rPr lang="fi-FI" sz="2400" dirty="0"/>
              <a:t> </a:t>
            </a:r>
            <a:r>
              <a:rPr lang="fi-FI" sz="2400" dirty="0" err="1"/>
              <a:t>sales</a:t>
            </a:r>
            <a:r>
              <a:rPr lang="fi-FI" sz="2400" dirty="0"/>
              <a:t> </a:t>
            </a:r>
            <a:r>
              <a:rPr lang="fi-FI" sz="2400" dirty="0" err="1" smtClean="0"/>
              <a:t>pitch</a:t>
            </a:r>
            <a:r>
              <a:rPr lang="fi-FI" sz="2400" dirty="0" smtClean="0"/>
              <a:t> and </a:t>
            </a:r>
            <a:r>
              <a:rPr lang="fi-FI" sz="2400" dirty="0" err="1" smtClean="0"/>
              <a:t>testing</a:t>
            </a:r>
            <a:endParaRPr lang="fi-FI" sz="2400" dirty="0"/>
          </a:p>
          <a:p>
            <a:pPr lvl="1"/>
            <a:r>
              <a:rPr lang="fi-FI" sz="1800" dirty="0"/>
              <a:t>Financial</a:t>
            </a:r>
          </a:p>
          <a:p>
            <a:pPr lvl="1"/>
            <a:r>
              <a:rPr lang="fi-FI" sz="1800" dirty="0" err="1"/>
              <a:t>Contacting</a:t>
            </a:r>
            <a:r>
              <a:rPr lang="fi-FI" sz="1800" dirty="0"/>
              <a:t> </a:t>
            </a:r>
            <a:r>
              <a:rPr lang="fi-FI" sz="1800" dirty="0" err="1"/>
              <a:t>retailers</a:t>
            </a:r>
            <a:r>
              <a:rPr lang="fi-FI" sz="1800" dirty="0"/>
              <a:t> to </a:t>
            </a:r>
            <a:r>
              <a:rPr lang="fi-FI" sz="1800" dirty="0" err="1"/>
              <a:t>get</a:t>
            </a:r>
            <a:r>
              <a:rPr lang="fi-FI" sz="1800" dirty="0"/>
              <a:t> </a:t>
            </a:r>
            <a:r>
              <a:rPr lang="fi-FI" sz="1800" dirty="0" err="1"/>
              <a:t>information</a:t>
            </a:r>
            <a:r>
              <a:rPr lang="fi-FI" sz="1800" dirty="0"/>
              <a:t> </a:t>
            </a:r>
            <a:r>
              <a:rPr lang="fi-FI" sz="1800" dirty="0" err="1"/>
              <a:t>about</a:t>
            </a:r>
            <a:r>
              <a:rPr lang="fi-FI" sz="1800" dirty="0"/>
              <a:t> </a:t>
            </a:r>
            <a:r>
              <a:rPr lang="fi-FI" sz="1800" dirty="0" err="1"/>
              <a:t>cost</a:t>
            </a:r>
            <a:endParaRPr lang="fi-FI" sz="1800" dirty="0"/>
          </a:p>
          <a:p>
            <a:endParaRPr lang="fi-FI" dirty="0"/>
          </a:p>
          <a:p>
            <a:r>
              <a:rPr lang="fi-FI" sz="2400" dirty="0" err="1" smtClean="0"/>
              <a:t>Creating</a:t>
            </a:r>
            <a:r>
              <a:rPr lang="fi-FI" sz="2400" dirty="0" smtClean="0"/>
              <a:t> </a:t>
            </a:r>
            <a:r>
              <a:rPr lang="fi-FI" sz="2400" dirty="0" err="1" smtClean="0"/>
              <a:t>group</a:t>
            </a:r>
            <a:r>
              <a:rPr lang="fi-FI" sz="2400" dirty="0" smtClean="0"/>
              <a:t> </a:t>
            </a:r>
            <a:r>
              <a:rPr lang="fi-FI" sz="2400" dirty="0" err="1" smtClean="0"/>
              <a:t>ordering</a:t>
            </a:r>
            <a:r>
              <a:rPr lang="fi-FI" sz="2400" dirty="0" smtClean="0"/>
              <a:t> </a:t>
            </a:r>
            <a:r>
              <a:rPr lang="fi-FI" sz="2400" dirty="0" err="1" smtClean="0"/>
              <a:t>system</a:t>
            </a:r>
            <a:r>
              <a:rPr lang="fi-FI" sz="2400" dirty="0" smtClean="0"/>
              <a:t> on </a:t>
            </a:r>
            <a:r>
              <a:rPr lang="fi-FI" sz="2400" dirty="0" err="1" smtClean="0"/>
              <a:t>paper</a:t>
            </a:r>
            <a:endParaRPr lang="fi-FI" sz="2400" dirty="0" smtClean="0"/>
          </a:p>
          <a:p>
            <a:endParaRPr lang="fi-FI" dirty="0" smtClean="0"/>
          </a:p>
          <a:p>
            <a:r>
              <a:rPr lang="fi-FI" sz="2400" dirty="0" smtClean="0"/>
              <a:t>Demo </a:t>
            </a:r>
            <a:r>
              <a:rPr lang="fi-FI" sz="2400" dirty="0" err="1" smtClean="0"/>
              <a:t>development</a:t>
            </a:r>
            <a:endParaRPr lang="fi-FI" sz="2400" dirty="0" smtClean="0"/>
          </a:p>
          <a:p>
            <a:pPr lvl="1"/>
            <a:r>
              <a:rPr lang="fi-FI" sz="1800" dirty="0" err="1" smtClean="0"/>
              <a:t>Modifying</a:t>
            </a:r>
            <a:r>
              <a:rPr lang="fi-FI" sz="1800" dirty="0" smtClean="0"/>
              <a:t> </a:t>
            </a:r>
            <a:r>
              <a:rPr lang="fi-FI" sz="1800" dirty="0" err="1" smtClean="0"/>
              <a:t>current</a:t>
            </a:r>
            <a:r>
              <a:rPr lang="fi-FI" sz="1800" dirty="0" smtClean="0"/>
              <a:t> </a:t>
            </a:r>
            <a:r>
              <a:rPr lang="fi-FI" sz="1800" dirty="0" err="1" smtClean="0"/>
              <a:t>features</a:t>
            </a:r>
            <a:endParaRPr lang="fi-FI" sz="1800" dirty="0" smtClean="0"/>
          </a:p>
          <a:p>
            <a:pPr lvl="1"/>
            <a:r>
              <a:rPr lang="fi-FI" sz="1800" dirty="0" err="1" smtClean="0"/>
              <a:t>Creating/Planning</a:t>
            </a:r>
            <a:r>
              <a:rPr lang="fi-FI" sz="1800" dirty="0" smtClean="0"/>
              <a:t> new </a:t>
            </a:r>
            <a:r>
              <a:rPr lang="fi-FI" sz="1800" dirty="0" err="1" smtClean="0"/>
              <a:t>features</a:t>
            </a:r>
            <a:endParaRPr lang="fi-FI" sz="1800" dirty="0" smtClean="0"/>
          </a:p>
          <a:p>
            <a:pPr lvl="1"/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Week</a:t>
            </a:r>
            <a:r>
              <a:rPr lang="fi-FI" dirty="0" smtClean="0"/>
              <a:t> 46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1195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sz="2400" dirty="0" err="1" smtClean="0"/>
              <a:t>Improving</a:t>
            </a:r>
            <a:r>
              <a:rPr lang="fi-FI" sz="2400" dirty="0" smtClean="0"/>
              <a:t> </a:t>
            </a:r>
            <a:r>
              <a:rPr lang="fi-FI" sz="2400" dirty="0" err="1" smtClean="0"/>
              <a:t>sales</a:t>
            </a:r>
            <a:r>
              <a:rPr lang="fi-FI" sz="2400" dirty="0" smtClean="0"/>
              <a:t> </a:t>
            </a:r>
            <a:r>
              <a:rPr lang="fi-FI" sz="2400" dirty="0" err="1" smtClean="0"/>
              <a:t>pitch</a:t>
            </a:r>
            <a:r>
              <a:rPr lang="fi-FI" sz="2400" dirty="0" smtClean="0"/>
              <a:t> </a:t>
            </a:r>
            <a:r>
              <a:rPr lang="fi-FI" sz="2400" dirty="0" err="1" smtClean="0"/>
              <a:t>by</a:t>
            </a:r>
            <a:r>
              <a:rPr lang="fi-FI" sz="2400" dirty="0" smtClean="0"/>
              <a:t> </a:t>
            </a:r>
            <a:r>
              <a:rPr lang="fi-FI" sz="2400" dirty="0" err="1" smtClean="0"/>
              <a:t>feeedback</a:t>
            </a:r>
            <a:r>
              <a:rPr lang="fi-FI" sz="2400" dirty="0" smtClean="0"/>
              <a:t> </a:t>
            </a:r>
            <a:r>
              <a:rPr lang="fi-FI" sz="2400" dirty="0" err="1" smtClean="0"/>
              <a:t>from</a:t>
            </a:r>
            <a:r>
              <a:rPr lang="fi-FI" sz="2400" dirty="0" smtClean="0"/>
              <a:t> </a:t>
            </a:r>
            <a:r>
              <a:rPr lang="fi-FI" sz="2400" dirty="0" err="1" smtClean="0"/>
              <a:t>last</a:t>
            </a:r>
            <a:r>
              <a:rPr lang="fi-FI" sz="2400" dirty="0" smtClean="0"/>
              <a:t> </a:t>
            </a:r>
            <a:r>
              <a:rPr lang="fi-FI" sz="2400" dirty="0" err="1" smtClean="0"/>
              <a:t>week</a:t>
            </a:r>
            <a:endParaRPr lang="fi-FI" sz="2400" dirty="0" smtClean="0"/>
          </a:p>
          <a:p>
            <a:endParaRPr lang="fi-FI" dirty="0"/>
          </a:p>
          <a:p>
            <a:r>
              <a:rPr lang="fi-FI" sz="2400" dirty="0" smtClean="0"/>
              <a:t>Planning </a:t>
            </a:r>
            <a:r>
              <a:rPr lang="fi-FI" sz="2400" dirty="0" err="1" smtClean="0"/>
              <a:t>financial</a:t>
            </a:r>
            <a:r>
              <a:rPr lang="fi-FI" sz="2400" dirty="0" smtClean="0"/>
              <a:t> </a:t>
            </a:r>
            <a:r>
              <a:rPr lang="fi-FI" sz="2400" dirty="0" err="1" smtClean="0"/>
              <a:t>from</a:t>
            </a:r>
            <a:r>
              <a:rPr lang="fi-FI" sz="2400" dirty="0" smtClean="0"/>
              <a:t> the </a:t>
            </a:r>
            <a:r>
              <a:rPr lang="fi-FI" sz="2400" dirty="0" err="1" smtClean="0"/>
              <a:t>very</a:t>
            </a:r>
            <a:r>
              <a:rPr lang="fi-FI" sz="2400" dirty="0" smtClean="0"/>
              <a:t> </a:t>
            </a:r>
            <a:r>
              <a:rPr lang="fi-FI" sz="2400" dirty="0" err="1" smtClean="0"/>
              <a:t>beginning</a:t>
            </a:r>
            <a:endParaRPr lang="fi-FI" sz="2400" dirty="0" smtClean="0"/>
          </a:p>
          <a:p>
            <a:endParaRPr lang="fi-FI" dirty="0"/>
          </a:p>
          <a:p>
            <a:r>
              <a:rPr lang="fi-FI" sz="2400" dirty="0" smtClean="0"/>
              <a:t>Demo</a:t>
            </a:r>
          </a:p>
          <a:p>
            <a:pPr lvl="1"/>
            <a:r>
              <a:rPr lang="fi-FI" sz="1800" dirty="0" err="1" smtClean="0"/>
              <a:t>Testing</a:t>
            </a:r>
            <a:r>
              <a:rPr lang="fi-FI" sz="1800" dirty="0" smtClean="0"/>
              <a:t> demo and </a:t>
            </a:r>
            <a:r>
              <a:rPr lang="fi-FI" sz="1800" dirty="0" err="1" smtClean="0"/>
              <a:t>gathering</a:t>
            </a:r>
            <a:r>
              <a:rPr lang="fi-FI" sz="1800" dirty="0" smtClean="0"/>
              <a:t> feedback</a:t>
            </a:r>
          </a:p>
          <a:p>
            <a:pPr lvl="1"/>
            <a:r>
              <a:rPr lang="fi-FI" sz="1800" dirty="0" err="1" smtClean="0"/>
              <a:t>Coding</a:t>
            </a:r>
            <a:r>
              <a:rPr lang="fi-FI" sz="1800" dirty="0" smtClean="0"/>
              <a:t>  new </a:t>
            </a:r>
            <a:r>
              <a:rPr lang="fi-FI" sz="1800" dirty="0" err="1" smtClean="0"/>
              <a:t>features(adding</a:t>
            </a:r>
            <a:r>
              <a:rPr lang="fi-FI" sz="1800" dirty="0" smtClean="0"/>
              <a:t> </a:t>
            </a:r>
            <a:r>
              <a:rPr lang="fi-FI" sz="1800" dirty="0" err="1" smtClean="0"/>
              <a:t>ads</a:t>
            </a:r>
            <a:r>
              <a:rPr lang="fi-FI" sz="1800" dirty="0" smtClean="0"/>
              <a:t>, </a:t>
            </a:r>
            <a:r>
              <a:rPr lang="fi-FI" sz="1800" dirty="0" err="1" smtClean="0"/>
              <a:t>suggestions</a:t>
            </a:r>
            <a:r>
              <a:rPr lang="fi-FI" sz="1800" dirty="0" smtClean="0"/>
              <a:t>…)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Week</a:t>
            </a:r>
            <a:r>
              <a:rPr lang="fi-FI" dirty="0" smtClean="0"/>
              <a:t> 47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7358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sz="2400" dirty="0" err="1" smtClean="0"/>
              <a:t>Practicing</a:t>
            </a:r>
            <a:r>
              <a:rPr lang="fi-FI" sz="2400" dirty="0" smtClean="0"/>
              <a:t> </a:t>
            </a:r>
            <a:r>
              <a:rPr lang="fi-FI" sz="2400" dirty="0" err="1" smtClean="0"/>
              <a:t>sales</a:t>
            </a:r>
            <a:r>
              <a:rPr lang="fi-FI" sz="2400" dirty="0" smtClean="0"/>
              <a:t> </a:t>
            </a:r>
            <a:r>
              <a:rPr lang="fi-FI" sz="2400" dirty="0" err="1" smtClean="0"/>
              <a:t>pitch</a:t>
            </a:r>
            <a:r>
              <a:rPr lang="fi-FI" sz="2400" dirty="0" smtClean="0"/>
              <a:t> + </a:t>
            </a:r>
            <a:r>
              <a:rPr lang="fi-FI" sz="2400" dirty="0" err="1" smtClean="0"/>
              <a:t>Improvement</a:t>
            </a:r>
            <a:endParaRPr lang="fi-FI" sz="2400" dirty="0" smtClean="0"/>
          </a:p>
          <a:p>
            <a:endParaRPr lang="fi-FI" sz="2400" dirty="0"/>
          </a:p>
          <a:p>
            <a:r>
              <a:rPr lang="fi-FI" sz="2400" dirty="0" err="1" smtClean="0"/>
              <a:t>Trying</a:t>
            </a:r>
            <a:r>
              <a:rPr lang="fi-FI" sz="2400" dirty="0" smtClean="0"/>
              <a:t> to </a:t>
            </a:r>
            <a:r>
              <a:rPr lang="fi-FI" sz="2400" dirty="0" err="1" smtClean="0"/>
              <a:t>create</a:t>
            </a:r>
            <a:r>
              <a:rPr lang="fi-FI" sz="2400" dirty="0" smtClean="0"/>
              <a:t> </a:t>
            </a:r>
          </a:p>
          <a:p>
            <a:endParaRPr lang="fi-FI" dirty="0" smtClean="0"/>
          </a:p>
          <a:p>
            <a:r>
              <a:rPr lang="fi-FI" sz="2400" dirty="0" smtClean="0"/>
              <a:t>Demo</a:t>
            </a:r>
          </a:p>
          <a:p>
            <a:pPr lvl="1"/>
            <a:r>
              <a:rPr lang="fi-FI" sz="1800" dirty="0" err="1" smtClean="0"/>
              <a:t>Modifying</a:t>
            </a:r>
            <a:r>
              <a:rPr lang="fi-FI" sz="1800" dirty="0" smtClean="0"/>
              <a:t> </a:t>
            </a:r>
            <a:r>
              <a:rPr lang="fi-FI" sz="1800" dirty="0" err="1" smtClean="0"/>
              <a:t>site</a:t>
            </a:r>
            <a:r>
              <a:rPr lang="fi-FI" sz="1800" dirty="0" smtClean="0"/>
              <a:t> </a:t>
            </a:r>
            <a:r>
              <a:rPr lang="fi-FI" sz="1800" dirty="0" err="1" smtClean="0"/>
              <a:t>or</a:t>
            </a:r>
            <a:r>
              <a:rPr lang="fi-FI" sz="1800" dirty="0" smtClean="0"/>
              <a:t> </a:t>
            </a:r>
            <a:r>
              <a:rPr lang="fi-FI" sz="1800" dirty="0" err="1" smtClean="0"/>
              <a:t>calculator</a:t>
            </a:r>
            <a:r>
              <a:rPr lang="fi-FI" sz="1800" dirty="0" smtClean="0"/>
              <a:t> </a:t>
            </a:r>
            <a:r>
              <a:rPr lang="fi-FI" sz="1800" dirty="0" err="1" smtClean="0"/>
              <a:t>if</a:t>
            </a:r>
            <a:r>
              <a:rPr lang="fi-FI" sz="1800" dirty="0" smtClean="0"/>
              <a:t> </a:t>
            </a:r>
            <a:r>
              <a:rPr lang="fi-FI" sz="1800" dirty="0" err="1" smtClean="0"/>
              <a:t>needed</a:t>
            </a:r>
            <a:r>
              <a:rPr lang="fi-FI" sz="1800" dirty="0" smtClean="0"/>
              <a:t> </a:t>
            </a:r>
            <a:endParaRPr lang="fi-FI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Week</a:t>
            </a:r>
            <a:r>
              <a:rPr lang="fi-FI" dirty="0" smtClean="0"/>
              <a:t> 48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1401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sz="2400" dirty="0" err="1" smtClean="0"/>
              <a:t>Tunning</a:t>
            </a:r>
            <a:r>
              <a:rPr lang="fi-FI" sz="2400" dirty="0" smtClean="0"/>
              <a:t> demo, </a:t>
            </a:r>
            <a:r>
              <a:rPr lang="fi-FI" sz="2400" dirty="0" err="1" smtClean="0"/>
              <a:t>sales</a:t>
            </a:r>
            <a:r>
              <a:rPr lang="fi-FI" sz="2400" dirty="0" smtClean="0"/>
              <a:t> </a:t>
            </a:r>
            <a:r>
              <a:rPr lang="fi-FI" sz="2400" dirty="0" err="1" smtClean="0"/>
              <a:t>pitch</a:t>
            </a:r>
            <a:r>
              <a:rPr lang="fi-FI" sz="2400" dirty="0" smtClean="0"/>
              <a:t> </a:t>
            </a:r>
            <a:r>
              <a:rPr lang="fi-FI" sz="2400" dirty="0" err="1" smtClean="0"/>
              <a:t>if</a:t>
            </a:r>
            <a:r>
              <a:rPr lang="fi-FI" sz="2400" dirty="0" smtClean="0"/>
              <a:t> </a:t>
            </a:r>
            <a:r>
              <a:rPr lang="fi-FI" sz="2400" dirty="0" err="1" smtClean="0"/>
              <a:t>needed</a:t>
            </a:r>
            <a:endParaRPr lang="fi-FI" sz="2400" dirty="0" smtClean="0"/>
          </a:p>
          <a:p>
            <a:endParaRPr lang="fi-FI" sz="2400" dirty="0"/>
          </a:p>
          <a:p>
            <a:r>
              <a:rPr lang="fi-FI" sz="2400" dirty="0" err="1" smtClean="0"/>
              <a:t>Checking</a:t>
            </a:r>
            <a:r>
              <a:rPr lang="fi-FI" sz="2400" dirty="0" smtClean="0"/>
              <a:t> </a:t>
            </a:r>
            <a:r>
              <a:rPr lang="fi-FI" sz="2400" dirty="0" err="1" smtClean="0"/>
              <a:t>that</a:t>
            </a:r>
            <a:r>
              <a:rPr lang="fi-FI" sz="2400" dirty="0" smtClean="0"/>
              <a:t> </a:t>
            </a:r>
            <a:r>
              <a:rPr lang="fi-FI" sz="2400" dirty="0" err="1" smtClean="0"/>
              <a:t>everything</a:t>
            </a:r>
            <a:r>
              <a:rPr lang="fi-FI" sz="2400" dirty="0" smtClean="0"/>
              <a:t> </a:t>
            </a:r>
            <a:r>
              <a:rPr lang="fi-FI" sz="2400" dirty="0" err="1" smtClean="0"/>
              <a:t>necessary</a:t>
            </a:r>
            <a:r>
              <a:rPr lang="fi-FI" sz="2400" dirty="0" smtClean="0"/>
              <a:t> is on </a:t>
            </a:r>
            <a:r>
              <a:rPr lang="fi-FI" sz="2400" dirty="0" err="1" smtClean="0"/>
              <a:t>wiki</a:t>
            </a:r>
            <a:endParaRPr lang="fi-FI" sz="2400" dirty="0" smtClean="0"/>
          </a:p>
          <a:p>
            <a:endParaRPr lang="fi-FI" sz="2400" dirty="0" smtClean="0"/>
          </a:p>
          <a:p>
            <a:r>
              <a:rPr lang="fi-FI" sz="2400" dirty="0" smtClean="0"/>
              <a:t>9.12 Demo and </a:t>
            </a:r>
            <a:r>
              <a:rPr lang="fi-FI" sz="2400" dirty="0" err="1" smtClean="0"/>
              <a:t>sales</a:t>
            </a:r>
            <a:r>
              <a:rPr lang="fi-FI" sz="2400" dirty="0" smtClean="0"/>
              <a:t> </a:t>
            </a:r>
            <a:r>
              <a:rPr lang="fi-FI" sz="2400" dirty="0" err="1" smtClean="0"/>
              <a:t>pitch</a:t>
            </a:r>
            <a:r>
              <a:rPr lang="fi-FI" sz="2400" dirty="0" smtClean="0"/>
              <a:t> </a:t>
            </a:r>
            <a:r>
              <a:rPr lang="fi-FI" sz="2400" dirty="0" err="1" smtClean="0"/>
              <a:t>ready</a:t>
            </a:r>
            <a:endParaRPr lang="fi-FI" sz="2400" dirty="0" smtClean="0"/>
          </a:p>
          <a:p>
            <a:endParaRPr lang="fi-FI" sz="2400" dirty="0"/>
          </a:p>
          <a:p>
            <a:r>
              <a:rPr lang="fi-FI" sz="4000" b="1" dirty="0" err="1" smtClean="0"/>
              <a:t>Preparing</a:t>
            </a:r>
            <a:r>
              <a:rPr lang="fi-FI" sz="4000" b="1" dirty="0" smtClean="0"/>
              <a:t> for the Grand </a:t>
            </a:r>
            <a:r>
              <a:rPr lang="fi-FI" sz="4000" b="1" dirty="0" err="1" smtClean="0"/>
              <a:t>Finale</a:t>
            </a:r>
            <a:endParaRPr lang="fi-FI" sz="4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Week</a:t>
            </a:r>
            <a:r>
              <a:rPr lang="fi-FI" dirty="0" smtClean="0"/>
              <a:t> 49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2613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20</TotalTime>
  <Words>115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Mylar</vt:lpstr>
      <vt:lpstr>Nutrition4Sports</vt:lpstr>
      <vt:lpstr>Week 46</vt:lpstr>
      <vt:lpstr>Week 47</vt:lpstr>
      <vt:lpstr>Week 48</vt:lpstr>
      <vt:lpstr>Week 49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Nutrition4Sports</dc:title>
  <dc:creator>asentaja</dc:creator>
  <cp:lastModifiedBy>asentaja</cp:lastModifiedBy>
  <cp:revision>4</cp:revision>
  <dcterms:created xsi:type="dcterms:W3CDTF">2010-11-25T08:25:44Z</dcterms:created>
  <dcterms:modified xsi:type="dcterms:W3CDTF">2010-11-25T08:56:52Z</dcterms:modified>
</cp:coreProperties>
</file>