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1" r:id="rId4"/>
    <p:sldId id="263" r:id="rId5"/>
    <p:sldId id="264" r:id="rId6"/>
    <p:sldId id="265" r:id="rId7"/>
    <p:sldId id="257" r:id="rId8"/>
    <p:sldId id="258" r:id="rId9"/>
    <p:sldId id="259" r:id="rId10"/>
    <p:sldId id="260" r:id="rId11"/>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E2D37DD4-ECDA-4534-AB86-44BB844EFC87}" type="datetimeFigureOut">
              <a:rPr lang="ko-KR" altLang="en-US" smtClean="0"/>
              <a:t>2010-09-15</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F1F1E11F-2CBC-4C89-B501-0A10F1726857}" type="slidenum">
              <a:rPr lang="ko-KR" altLang="en-US" smtClean="0"/>
              <a:t>‹#›</a:t>
            </a:fld>
            <a:endParaRPr lang="ko-KR" altLang="en-US"/>
          </a:p>
        </p:txBody>
      </p:sp>
    </p:spTree>
    <p:extLst>
      <p:ext uri="{BB962C8B-B14F-4D97-AF65-F5344CB8AC3E}">
        <p14:creationId xmlns:p14="http://schemas.microsoft.com/office/powerpoint/2010/main" val="2939643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E2D37DD4-ECDA-4534-AB86-44BB844EFC87}" type="datetimeFigureOut">
              <a:rPr lang="ko-KR" altLang="en-US" smtClean="0"/>
              <a:t>2010-09-15</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F1F1E11F-2CBC-4C89-B501-0A10F1726857}" type="slidenum">
              <a:rPr lang="ko-KR" altLang="en-US" smtClean="0"/>
              <a:t>‹#›</a:t>
            </a:fld>
            <a:endParaRPr lang="ko-KR" altLang="en-US"/>
          </a:p>
        </p:txBody>
      </p:sp>
    </p:spTree>
    <p:extLst>
      <p:ext uri="{BB962C8B-B14F-4D97-AF65-F5344CB8AC3E}">
        <p14:creationId xmlns:p14="http://schemas.microsoft.com/office/powerpoint/2010/main" val="1397071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E2D37DD4-ECDA-4534-AB86-44BB844EFC87}" type="datetimeFigureOut">
              <a:rPr lang="ko-KR" altLang="en-US" smtClean="0"/>
              <a:t>2010-09-15</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F1F1E11F-2CBC-4C89-B501-0A10F1726857}" type="slidenum">
              <a:rPr lang="ko-KR" altLang="en-US" smtClean="0"/>
              <a:t>‹#›</a:t>
            </a:fld>
            <a:endParaRPr lang="ko-KR" altLang="en-US"/>
          </a:p>
        </p:txBody>
      </p:sp>
    </p:spTree>
    <p:extLst>
      <p:ext uri="{BB962C8B-B14F-4D97-AF65-F5344CB8AC3E}">
        <p14:creationId xmlns:p14="http://schemas.microsoft.com/office/powerpoint/2010/main" val="867122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E2D37DD4-ECDA-4534-AB86-44BB844EFC87}" type="datetimeFigureOut">
              <a:rPr lang="ko-KR" altLang="en-US" smtClean="0"/>
              <a:t>2010-09-15</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F1F1E11F-2CBC-4C89-B501-0A10F1726857}" type="slidenum">
              <a:rPr lang="ko-KR" altLang="en-US" smtClean="0"/>
              <a:t>‹#›</a:t>
            </a:fld>
            <a:endParaRPr lang="ko-KR" altLang="en-US"/>
          </a:p>
        </p:txBody>
      </p:sp>
    </p:spTree>
    <p:extLst>
      <p:ext uri="{BB962C8B-B14F-4D97-AF65-F5344CB8AC3E}">
        <p14:creationId xmlns:p14="http://schemas.microsoft.com/office/powerpoint/2010/main" val="4051463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E2D37DD4-ECDA-4534-AB86-44BB844EFC87}" type="datetimeFigureOut">
              <a:rPr lang="ko-KR" altLang="en-US" smtClean="0"/>
              <a:t>2010-09-15</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F1F1E11F-2CBC-4C89-B501-0A10F1726857}" type="slidenum">
              <a:rPr lang="ko-KR" altLang="en-US" smtClean="0"/>
              <a:t>‹#›</a:t>
            </a:fld>
            <a:endParaRPr lang="ko-KR" altLang="en-US"/>
          </a:p>
        </p:txBody>
      </p:sp>
    </p:spTree>
    <p:extLst>
      <p:ext uri="{BB962C8B-B14F-4D97-AF65-F5344CB8AC3E}">
        <p14:creationId xmlns:p14="http://schemas.microsoft.com/office/powerpoint/2010/main" val="1592077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E2D37DD4-ECDA-4534-AB86-44BB844EFC87}" type="datetimeFigureOut">
              <a:rPr lang="ko-KR" altLang="en-US" smtClean="0"/>
              <a:t>2010-09-15</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F1F1E11F-2CBC-4C89-B501-0A10F1726857}" type="slidenum">
              <a:rPr lang="ko-KR" altLang="en-US" smtClean="0"/>
              <a:t>‹#›</a:t>
            </a:fld>
            <a:endParaRPr lang="ko-KR" altLang="en-US"/>
          </a:p>
        </p:txBody>
      </p:sp>
    </p:spTree>
    <p:extLst>
      <p:ext uri="{BB962C8B-B14F-4D97-AF65-F5344CB8AC3E}">
        <p14:creationId xmlns:p14="http://schemas.microsoft.com/office/powerpoint/2010/main" val="3574431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E2D37DD4-ECDA-4534-AB86-44BB844EFC87}" type="datetimeFigureOut">
              <a:rPr lang="ko-KR" altLang="en-US" smtClean="0"/>
              <a:t>2010-09-15</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F1F1E11F-2CBC-4C89-B501-0A10F1726857}" type="slidenum">
              <a:rPr lang="ko-KR" altLang="en-US" smtClean="0"/>
              <a:t>‹#›</a:t>
            </a:fld>
            <a:endParaRPr lang="ko-KR" altLang="en-US"/>
          </a:p>
        </p:txBody>
      </p:sp>
    </p:spTree>
    <p:extLst>
      <p:ext uri="{BB962C8B-B14F-4D97-AF65-F5344CB8AC3E}">
        <p14:creationId xmlns:p14="http://schemas.microsoft.com/office/powerpoint/2010/main" val="36266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E2D37DD4-ECDA-4534-AB86-44BB844EFC87}" type="datetimeFigureOut">
              <a:rPr lang="ko-KR" altLang="en-US" smtClean="0"/>
              <a:t>2010-09-15</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F1F1E11F-2CBC-4C89-B501-0A10F1726857}" type="slidenum">
              <a:rPr lang="ko-KR" altLang="en-US" smtClean="0"/>
              <a:t>‹#›</a:t>
            </a:fld>
            <a:endParaRPr lang="ko-KR" altLang="en-US"/>
          </a:p>
        </p:txBody>
      </p:sp>
    </p:spTree>
    <p:extLst>
      <p:ext uri="{BB962C8B-B14F-4D97-AF65-F5344CB8AC3E}">
        <p14:creationId xmlns:p14="http://schemas.microsoft.com/office/powerpoint/2010/main" val="3444288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E2D37DD4-ECDA-4534-AB86-44BB844EFC87}" type="datetimeFigureOut">
              <a:rPr lang="ko-KR" altLang="en-US" smtClean="0"/>
              <a:t>2010-09-15</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F1F1E11F-2CBC-4C89-B501-0A10F1726857}" type="slidenum">
              <a:rPr lang="ko-KR" altLang="en-US" smtClean="0"/>
              <a:t>‹#›</a:t>
            </a:fld>
            <a:endParaRPr lang="ko-KR" altLang="en-US"/>
          </a:p>
        </p:txBody>
      </p:sp>
    </p:spTree>
    <p:extLst>
      <p:ext uri="{BB962C8B-B14F-4D97-AF65-F5344CB8AC3E}">
        <p14:creationId xmlns:p14="http://schemas.microsoft.com/office/powerpoint/2010/main" val="1983244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E2D37DD4-ECDA-4534-AB86-44BB844EFC87}" type="datetimeFigureOut">
              <a:rPr lang="ko-KR" altLang="en-US" smtClean="0"/>
              <a:t>2010-09-15</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F1F1E11F-2CBC-4C89-B501-0A10F1726857}" type="slidenum">
              <a:rPr lang="ko-KR" altLang="en-US" smtClean="0"/>
              <a:t>‹#›</a:t>
            </a:fld>
            <a:endParaRPr lang="ko-KR" altLang="en-US"/>
          </a:p>
        </p:txBody>
      </p:sp>
    </p:spTree>
    <p:extLst>
      <p:ext uri="{BB962C8B-B14F-4D97-AF65-F5344CB8AC3E}">
        <p14:creationId xmlns:p14="http://schemas.microsoft.com/office/powerpoint/2010/main" val="1404102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E2D37DD4-ECDA-4534-AB86-44BB844EFC87}" type="datetimeFigureOut">
              <a:rPr lang="ko-KR" altLang="en-US" smtClean="0"/>
              <a:t>2010-09-15</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F1F1E11F-2CBC-4C89-B501-0A10F1726857}" type="slidenum">
              <a:rPr lang="ko-KR" altLang="en-US" smtClean="0"/>
              <a:t>‹#›</a:t>
            </a:fld>
            <a:endParaRPr lang="ko-KR" altLang="en-US"/>
          </a:p>
        </p:txBody>
      </p:sp>
    </p:spTree>
    <p:extLst>
      <p:ext uri="{BB962C8B-B14F-4D97-AF65-F5344CB8AC3E}">
        <p14:creationId xmlns:p14="http://schemas.microsoft.com/office/powerpoint/2010/main" val="3185973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D37DD4-ECDA-4534-AB86-44BB844EFC87}" type="datetimeFigureOut">
              <a:rPr lang="ko-KR" altLang="en-US" smtClean="0"/>
              <a:t>2010-09-15</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F1E11F-2CBC-4C89-B501-0A10F1726857}" type="slidenum">
              <a:rPr lang="ko-KR" altLang="en-US" smtClean="0"/>
              <a:t>‹#›</a:t>
            </a:fld>
            <a:endParaRPr lang="ko-KR" altLang="en-US"/>
          </a:p>
        </p:txBody>
      </p:sp>
    </p:spTree>
    <p:extLst>
      <p:ext uri="{BB962C8B-B14F-4D97-AF65-F5344CB8AC3E}">
        <p14:creationId xmlns:p14="http://schemas.microsoft.com/office/powerpoint/2010/main" val="751034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irishtimes.com/newspaper/finance/2010/0702/1224273791195.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news.bbc.co.uk/2/hi/technology/6458005.s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p:txBody>
          <a:bodyPr>
            <a:normAutofit/>
          </a:bodyPr>
          <a:lstStyle/>
          <a:p>
            <a:r>
              <a:rPr lang="en-US" altLang="ko-KR" dirty="0" smtClean="0"/>
              <a:t>Research of the application</a:t>
            </a:r>
            <a:endParaRPr lang="ko-KR" altLang="en-US" dirty="0"/>
          </a:p>
        </p:txBody>
      </p:sp>
      <p:sp>
        <p:nvSpPr>
          <p:cNvPr id="3" name="부제목 2"/>
          <p:cNvSpPr>
            <a:spLocks noGrp="1"/>
          </p:cNvSpPr>
          <p:nvPr>
            <p:ph type="subTitle" idx="1"/>
          </p:nvPr>
        </p:nvSpPr>
        <p:spPr/>
        <p:txBody>
          <a:bodyPr/>
          <a:lstStyle/>
          <a:p>
            <a:endParaRPr lang="ko-KR" altLang="en-US" dirty="0"/>
          </a:p>
        </p:txBody>
      </p:sp>
      <p:pic>
        <p:nvPicPr>
          <p:cNvPr id="9" name="그림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52320" y="5777880"/>
            <a:ext cx="1440160" cy="1080120"/>
          </a:xfrm>
          <a:prstGeom prst="rect">
            <a:avLst/>
          </a:prstGeom>
        </p:spPr>
      </p:pic>
    </p:spTree>
    <p:extLst>
      <p:ext uri="{BB962C8B-B14F-4D97-AF65-F5344CB8AC3E}">
        <p14:creationId xmlns:p14="http://schemas.microsoft.com/office/powerpoint/2010/main" val="12827506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dirty="0" smtClean="0"/>
              <a:t>GPS system from Irish firm</a:t>
            </a:r>
            <a:endParaRPr lang="ko-KR" altLang="en-US" dirty="0"/>
          </a:p>
        </p:txBody>
      </p:sp>
      <p:sp>
        <p:nvSpPr>
          <p:cNvPr id="3" name="내용 개체 틀 2"/>
          <p:cNvSpPr>
            <a:spLocks noGrp="1"/>
          </p:cNvSpPr>
          <p:nvPr>
            <p:ph idx="1"/>
          </p:nvPr>
        </p:nvSpPr>
        <p:spPr/>
        <p:txBody>
          <a:bodyPr>
            <a:normAutofit/>
          </a:bodyPr>
          <a:lstStyle/>
          <a:p>
            <a:pPr marL="0" indent="0">
              <a:buNone/>
            </a:pPr>
            <a:r>
              <a:rPr lang="en-US" altLang="ko-KR" sz="1900" dirty="0"/>
              <a:t>From </a:t>
            </a:r>
            <a:r>
              <a:rPr lang="en-US" altLang="ko-KR" sz="1900" dirty="0" smtClean="0"/>
              <a:t>IRISH</a:t>
            </a:r>
            <a:endParaRPr lang="en-US" altLang="ko-KR" sz="1900" dirty="0"/>
          </a:p>
          <a:p>
            <a:pPr marL="0" indent="0">
              <a:buNone/>
            </a:pPr>
            <a:endParaRPr lang="en-US" altLang="ko-KR" sz="1900" dirty="0" smtClean="0"/>
          </a:p>
          <a:p>
            <a:pPr marL="0" indent="0">
              <a:buNone/>
            </a:pPr>
            <a:r>
              <a:rPr lang="en-US" altLang="ko-KR" sz="1900" dirty="0"/>
              <a:t>: </a:t>
            </a:r>
            <a:r>
              <a:rPr lang="en-US" altLang="ko-KR" sz="2000" dirty="0"/>
              <a:t>The application uses a phone’s built-in GPS receiver and compass to gauge its location. It then vibrates when the phone is pointed in the correct direction, allowing users to follow a route by touch</a:t>
            </a:r>
            <a:r>
              <a:rPr lang="en-US" altLang="ko-KR" sz="2000" dirty="0" smtClean="0"/>
              <a:t>.</a:t>
            </a:r>
          </a:p>
          <a:p>
            <a:pPr marL="0" indent="0">
              <a:buNone/>
            </a:pPr>
            <a:r>
              <a:rPr lang="en-US" altLang="ko-KR" sz="2000" dirty="0" smtClean="0"/>
              <a:t> -The </a:t>
            </a:r>
            <a:r>
              <a:rPr lang="en-US" altLang="ko-KR" sz="1900" dirty="0" smtClean="0"/>
              <a:t>tool </a:t>
            </a:r>
            <a:r>
              <a:rPr lang="en-US" altLang="ko-KR" sz="1900" dirty="0"/>
              <a:t>will let them put it in their breast pocket and follow it quite easily</a:t>
            </a:r>
            <a:r>
              <a:rPr lang="en-US" altLang="ko-KR" sz="1900" dirty="0" smtClean="0"/>
              <a:t>.</a:t>
            </a:r>
          </a:p>
          <a:p>
            <a:pPr marL="0" indent="0">
              <a:buNone/>
            </a:pPr>
            <a:r>
              <a:rPr lang="en-US" altLang="ko-KR" sz="1900" dirty="0" smtClean="0"/>
              <a:t> -</a:t>
            </a:r>
            <a:r>
              <a:rPr lang="en-US" altLang="ko-KR" sz="2000" dirty="0"/>
              <a:t>The phones used were provided by O2 and run on Google’s Android </a:t>
            </a:r>
            <a:r>
              <a:rPr lang="en-US" altLang="ko-KR" sz="2000" dirty="0" smtClean="0"/>
              <a:t>system</a:t>
            </a:r>
          </a:p>
          <a:p>
            <a:pPr marL="0" indent="0">
              <a:buNone/>
            </a:pPr>
            <a:endParaRPr lang="en-US" altLang="ko-KR" sz="2000" dirty="0"/>
          </a:p>
          <a:p>
            <a:pPr marL="0" indent="0">
              <a:buNone/>
            </a:pPr>
            <a:r>
              <a:rPr lang="en-US" altLang="ko-KR" sz="2000" dirty="0" smtClean="0"/>
              <a:t>More : </a:t>
            </a:r>
            <a:r>
              <a:rPr lang="en-US" altLang="ko-KR" sz="2000" dirty="0" smtClean="0">
                <a:hlinkClick r:id="rId2"/>
              </a:rPr>
              <a:t>http</a:t>
            </a:r>
            <a:r>
              <a:rPr lang="en-US" altLang="ko-KR" sz="2000" dirty="0">
                <a:hlinkClick r:id="rId2"/>
              </a:rPr>
              <a:t>://www.irishtimes.com/newspaper/finance/2010/0702/1224273791195.html</a:t>
            </a:r>
            <a:endParaRPr lang="en-US" altLang="ko-KR" sz="1900" dirty="0"/>
          </a:p>
        </p:txBody>
      </p:sp>
    </p:spTree>
    <p:extLst>
      <p:ext uri="{BB962C8B-B14F-4D97-AF65-F5344CB8AC3E}">
        <p14:creationId xmlns:p14="http://schemas.microsoft.com/office/powerpoint/2010/main" val="21209960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Navigation System for blind</a:t>
            </a:r>
            <a:endParaRPr lang="ko-KR" altLang="en-US" dirty="0"/>
          </a:p>
        </p:txBody>
      </p:sp>
      <p:sp>
        <p:nvSpPr>
          <p:cNvPr id="3" name="내용 개체 틀 2"/>
          <p:cNvSpPr>
            <a:spLocks noGrp="1"/>
          </p:cNvSpPr>
          <p:nvPr>
            <p:ph idx="1"/>
          </p:nvPr>
        </p:nvSpPr>
        <p:spPr/>
        <p:txBody>
          <a:bodyPr>
            <a:normAutofit/>
          </a:bodyPr>
          <a:lstStyle/>
          <a:p>
            <a:pPr marL="0" indent="0">
              <a:buNone/>
            </a:pPr>
            <a:r>
              <a:rPr lang="en-US" altLang="ko-KR" dirty="0" smtClean="0"/>
              <a:t>- Loadstone </a:t>
            </a:r>
            <a:r>
              <a:rPr lang="en-US" altLang="ko-KR" dirty="0"/>
              <a:t>GPS</a:t>
            </a:r>
          </a:p>
          <a:p>
            <a:pPr marL="0" indent="0">
              <a:buNone/>
            </a:pPr>
            <a:r>
              <a:rPr lang="en-US" altLang="ko-KR" dirty="0" smtClean="0"/>
              <a:t>- </a:t>
            </a:r>
            <a:r>
              <a:rPr lang="en-US" altLang="ko-KR" dirty="0" err="1" smtClean="0"/>
              <a:t>Wayfinder</a:t>
            </a:r>
            <a:r>
              <a:rPr lang="en-US" altLang="ko-KR" dirty="0" smtClean="0"/>
              <a:t> </a:t>
            </a:r>
            <a:r>
              <a:rPr lang="en-US" altLang="ko-KR" dirty="0"/>
              <a:t>Access</a:t>
            </a:r>
          </a:p>
          <a:p>
            <a:pPr marL="0" indent="0">
              <a:buNone/>
            </a:pPr>
            <a:r>
              <a:rPr lang="en-US" altLang="ko-KR" dirty="0" smtClean="0"/>
              <a:t>- Trekker</a:t>
            </a:r>
            <a:endParaRPr lang="en-US" altLang="ko-KR" dirty="0"/>
          </a:p>
          <a:p>
            <a:pPr marL="0" indent="0">
              <a:buNone/>
            </a:pPr>
            <a:r>
              <a:rPr lang="en-US" altLang="ko-KR" dirty="0" smtClean="0"/>
              <a:t>- </a:t>
            </a:r>
            <a:r>
              <a:rPr lang="en-US" altLang="ko-KR" dirty="0" err="1" smtClean="0"/>
              <a:t>BrailleNote</a:t>
            </a:r>
            <a:r>
              <a:rPr lang="en-US" altLang="ko-KR" dirty="0" smtClean="0"/>
              <a:t> GPS</a:t>
            </a:r>
          </a:p>
          <a:p>
            <a:pPr marL="0" indent="0">
              <a:buNone/>
            </a:pPr>
            <a:endParaRPr lang="en-US" altLang="ko-KR" dirty="0"/>
          </a:p>
          <a:p>
            <a:pPr marL="0" indent="0">
              <a:buNone/>
            </a:pPr>
            <a:r>
              <a:rPr lang="en-US" altLang="ko-KR" dirty="0" smtClean="0"/>
              <a:t>Currently Researches</a:t>
            </a:r>
            <a:endParaRPr lang="en-US" altLang="ko-KR" dirty="0"/>
          </a:p>
        </p:txBody>
      </p:sp>
    </p:spTree>
    <p:extLst>
      <p:ext uri="{BB962C8B-B14F-4D97-AF65-F5344CB8AC3E}">
        <p14:creationId xmlns:p14="http://schemas.microsoft.com/office/powerpoint/2010/main" val="977269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a:t>Loadstone GPS</a:t>
            </a:r>
            <a:endParaRPr lang="ko-KR" altLang="en-US" dirty="0"/>
          </a:p>
        </p:txBody>
      </p:sp>
      <p:sp>
        <p:nvSpPr>
          <p:cNvPr id="3" name="내용 개체 틀 2"/>
          <p:cNvSpPr>
            <a:spLocks noGrp="1"/>
          </p:cNvSpPr>
          <p:nvPr>
            <p:ph idx="1"/>
          </p:nvPr>
        </p:nvSpPr>
        <p:spPr/>
        <p:txBody>
          <a:bodyPr>
            <a:normAutofit/>
          </a:bodyPr>
          <a:lstStyle/>
          <a:p>
            <a:pPr marL="0" indent="0">
              <a:buNone/>
            </a:pPr>
            <a:r>
              <a:rPr lang="en-US" altLang="ko-KR" sz="2400" dirty="0" smtClean="0"/>
              <a:t>-</a:t>
            </a:r>
            <a:r>
              <a:rPr lang="en-US" altLang="ko-KR" sz="2400" dirty="0"/>
              <a:t>an open source software for satellite navigation for </a:t>
            </a:r>
            <a:r>
              <a:rPr lang="en-US" altLang="ko-KR" sz="2400" dirty="0" smtClean="0"/>
              <a:t>blind and </a:t>
            </a:r>
            <a:r>
              <a:rPr lang="en-US" altLang="ko-KR" sz="2400" dirty="0"/>
              <a:t>visually impaired </a:t>
            </a:r>
            <a:r>
              <a:rPr lang="en-US" altLang="ko-KR" sz="2400" dirty="0" smtClean="0"/>
              <a:t>users</a:t>
            </a:r>
          </a:p>
          <a:p>
            <a:pPr marL="0" indent="0">
              <a:buNone/>
            </a:pPr>
            <a:endParaRPr lang="en-US" altLang="ko-KR" sz="2400" dirty="0"/>
          </a:p>
          <a:p>
            <a:pPr>
              <a:buFontTx/>
              <a:buChar char="-"/>
            </a:pPr>
            <a:r>
              <a:rPr lang="en-US" altLang="ko-KR" sz="2400" dirty="0" smtClean="0"/>
              <a:t>free </a:t>
            </a:r>
            <a:r>
              <a:rPr lang="en-US" altLang="ko-KR" sz="2400" dirty="0"/>
              <a:t>and runs currently on many different </a:t>
            </a:r>
            <a:r>
              <a:rPr lang="en-US" altLang="ko-KR" sz="2400" dirty="0" smtClean="0"/>
              <a:t>Nokia devices </a:t>
            </a:r>
            <a:r>
              <a:rPr lang="en-US" altLang="ko-KR" sz="2400" dirty="0"/>
              <a:t>with the S60 </a:t>
            </a:r>
            <a:r>
              <a:rPr lang="en-US" altLang="ko-KR" sz="2400" dirty="0" smtClean="0"/>
              <a:t>platform</a:t>
            </a:r>
          </a:p>
          <a:p>
            <a:pPr>
              <a:buFontTx/>
              <a:buChar char="-"/>
            </a:pPr>
            <a:endParaRPr lang="en-US" altLang="ko-KR" sz="2400" dirty="0"/>
          </a:p>
          <a:p>
            <a:pPr>
              <a:buFontTx/>
              <a:buChar char="-"/>
            </a:pPr>
            <a:r>
              <a:rPr lang="en-US" altLang="ko-KR" sz="2400" dirty="0"/>
              <a:t>must be connected to the cell phone by Bluetooth</a:t>
            </a:r>
            <a:r>
              <a:rPr lang="en-US" altLang="ko-KR" sz="2400" dirty="0" smtClean="0"/>
              <a:t>.</a:t>
            </a:r>
          </a:p>
          <a:p>
            <a:pPr>
              <a:buFontTx/>
              <a:buChar char="-"/>
            </a:pPr>
            <a:endParaRPr lang="en-US" altLang="ko-KR" sz="2400" dirty="0" smtClean="0"/>
          </a:p>
        </p:txBody>
      </p:sp>
    </p:spTree>
    <p:extLst>
      <p:ext uri="{BB962C8B-B14F-4D97-AF65-F5344CB8AC3E}">
        <p14:creationId xmlns:p14="http://schemas.microsoft.com/office/powerpoint/2010/main" val="564782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marL="0" indent="0"/>
            <a:r>
              <a:rPr lang="en-US" altLang="ko-KR" dirty="0" err="1"/>
              <a:t>Wayfinder</a:t>
            </a:r>
            <a:r>
              <a:rPr lang="en-US" altLang="ko-KR" dirty="0"/>
              <a:t> Access</a:t>
            </a:r>
          </a:p>
        </p:txBody>
      </p:sp>
      <p:sp>
        <p:nvSpPr>
          <p:cNvPr id="3" name="내용 개체 틀 2"/>
          <p:cNvSpPr>
            <a:spLocks noGrp="1"/>
          </p:cNvSpPr>
          <p:nvPr>
            <p:ph idx="1"/>
          </p:nvPr>
        </p:nvSpPr>
        <p:spPr/>
        <p:txBody>
          <a:bodyPr>
            <a:normAutofit/>
          </a:bodyPr>
          <a:lstStyle/>
          <a:p>
            <a:pPr marL="0" indent="0">
              <a:buNone/>
            </a:pPr>
            <a:r>
              <a:rPr lang="en-US" altLang="ko-KR" sz="2400" dirty="0"/>
              <a:t>from the Swedish company </a:t>
            </a:r>
            <a:r>
              <a:rPr lang="en-US" altLang="ko-KR" sz="2400" dirty="0" err="1" smtClean="0"/>
              <a:t>Wayfinder</a:t>
            </a:r>
            <a:r>
              <a:rPr lang="en-US" altLang="ko-KR" sz="2400" dirty="0" smtClean="0"/>
              <a:t> Systems </a:t>
            </a:r>
            <a:r>
              <a:rPr lang="en-US" altLang="ko-KR" sz="2400" dirty="0"/>
              <a:t>AB</a:t>
            </a:r>
          </a:p>
          <a:p>
            <a:pPr marL="0" indent="0">
              <a:buNone/>
            </a:pPr>
            <a:endParaRPr lang="en-US" altLang="ko-KR" sz="2400" dirty="0" smtClean="0"/>
          </a:p>
          <a:p>
            <a:pPr>
              <a:buFontTx/>
              <a:buChar char="-"/>
            </a:pPr>
            <a:r>
              <a:rPr lang="en-US" altLang="ko-KR" sz="2400" dirty="0" smtClean="0"/>
              <a:t>work </a:t>
            </a:r>
            <a:r>
              <a:rPr lang="en-US" altLang="ko-KR" sz="2400" dirty="0"/>
              <a:t>with </a:t>
            </a:r>
            <a:r>
              <a:rPr lang="en-US" altLang="ko-KR" sz="2400" dirty="0" smtClean="0"/>
              <a:t>screen readers </a:t>
            </a:r>
            <a:r>
              <a:rPr lang="en-US" altLang="ko-KR" sz="2400" dirty="0"/>
              <a:t>like Mobile Speak or Talks </a:t>
            </a:r>
            <a:r>
              <a:rPr lang="en-US" altLang="ko-KR" sz="2400" dirty="0" smtClean="0"/>
              <a:t>from </a:t>
            </a:r>
            <a:r>
              <a:rPr lang="en-US" altLang="ko-KR" sz="2400" dirty="0"/>
              <a:t>Nuance Communications and </a:t>
            </a:r>
            <a:r>
              <a:rPr lang="en-US" altLang="ko-KR" sz="2400" dirty="0" smtClean="0"/>
              <a:t>text-to-speech technology</a:t>
            </a:r>
          </a:p>
        </p:txBody>
      </p:sp>
    </p:spTree>
    <p:extLst>
      <p:ext uri="{BB962C8B-B14F-4D97-AF65-F5344CB8AC3E}">
        <p14:creationId xmlns:p14="http://schemas.microsoft.com/office/powerpoint/2010/main" val="2544225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marL="0" indent="0"/>
            <a:r>
              <a:rPr lang="en-US" altLang="ko-KR" dirty="0"/>
              <a:t>Trekker</a:t>
            </a:r>
          </a:p>
        </p:txBody>
      </p:sp>
      <p:sp>
        <p:nvSpPr>
          <p:cNvPr id="3" name="내용 개체 틀 2"/>
          <p:cNvSpPr>
            <a:spLocks noGrp="1"/>
          </p:cNvSpPr>
          <p:nvPr>
            <p:ph idx="1"/>
          </p:nvPr>
        </p:nvSpPr>
        <p:spPr/>
        <p:txBody>
          <a:bodyPr>
            <a:normAutofit/>
          </a:bodyPr>
          <a:lstStyle/>
          <a:p>
            <a:pPr marL="0" indent="0">
              <a:buNone/>
            </a:pPr>
            <a:r>
              <a:rPr lang="en-US" altLang="ko-KR" sz="2400" dirty="0"/>
              <a:t>from </a:t>
            </a:r>
            <a:r>
              <a:rPr lang="en-US" altLang="ko-KR" sz="2400" dirty="0" err="1" smtClean="0"/>
              <a:t>HumanWare</a:t>
            </a:r>
            <a:r>
              <a:rPr lang="en-US" altLang="ko-KR" sz="2400" dirty="0" smtClean="0"/>
              <a:t> </a:t>
            </a:r>
            <a:r>
              <a:rPr lang="en-US" altLang="ko-KR" sz="2400" dirty="0"/>
              <a:t>(previously known </a:t>
            </a:r>
            <a:r>
              <a:rPr lang="en-US" altLang="ko-KR" sz="2400" dirty="0" smtClean="0"/>
              <a:t>as </a:t>
            </a:r>
            <a:r>
              <a:rPr lang="en-US" altLang="ko-KR" sz="2400" dirty="0" err="1" smtClean="0"/>
              <a:t>VisuAide</a:t>
            </a:r>
            <a:r>
              <a:rPr lang="en-US" altLang="ko-KR" sz="2400" dirty="0" smtClean="0"/>
              <a:t>, </a:t>
            </a:r>
            <a:r>
              <a:rPr lang="en-US" altLang="ko-KR" sz="2000" dirty="0" smtClean="0"/>
              <a:t>2003</a:t>
            </a:r>
            <a:r>
              <a:rPr lang="en-US" altLang="ko-KR" sz="2400" dirty="0" smtClean="0"/>
              <a:t>)</a:t>
            </a:r>
          </a:p>
          <a:p>
            <a:pPr marL="0" indent="0">
              <a:buNone/>
            </a:pPr>
            <a:endParaRPr lang="en-US" altLang="ko-KR" sz="2400" dirty="0"/>
          </a:p>
          <a:p>
            <a:pPr>
              <a:buFontTx/>
              <a:buChar char="-"/>
            </a:pPr>
            <a:r>
              <a:rPr lang="en-US" altLang="ko-KR" sz="2400" dirty="0"/>
              <a:t>a personal digital assistant (PDA) </a:t>
            </a:r>
            <a:r>
              <a:rPr lang="en-US" altLang="ko-KR" sz="2400" dirty="0" smtClean="0"/>
              <a:t>application operating </a:t>
            </a:r>
            <a:r>
              <a:rPr lang="en-US" altLang="ko-KR" sz="2400" dirty="0"/>
              <a:t>on a Pocket PC</a:t>
            </a:r>
            <a:endParaRPr lang="en-US" altLang="ko-KR" sz="2400" dirty="0" smtClean="0"/>
          </a:p>
        </p:txBody>
      </p:sp>
    </p:spTree>
    <p:extLst>
      <p:ext uri="{BB962C8B-B14F-4D97-AF65-F5344CB8AC3E}">
        <p14:creationId xmlns:p14="http://schemas.microsoft.com/office/powerpoint/2010/main" val="883263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marL="0" indent="0"/>
            <a:r>
              <a:rPr lang="en-US" altLang="ko-KR" dirty="0" err="1"/>
              <a:t>BrailleNote</a:t>
            </a:r>
            <a:r>
              <a:rPr lang="en-US" altLang="ko-KR" dirty="0"/>
              <a:t> GPS</a:t>
            </a:r>
          </a:p>
        </p:txBody>
      </p:sp>
      <p:sp>
        <p:nvSpPr>
          <p:cNvPr id="3" name="내용 개체 틀 2"/>
          <p:cNvSpPr>
            <a:spLocks noGrp="1"/>
          </p:cNvSpPr>
          <p:nvPr>
            <p:ph idx="1"/>
          </p:nvPr>
        </p:nvSpPr>
        <p:spPr/>
        <p:txBody>
          <a:bodyPr>
            <a:normAutofit/>
          </a:bodyPr>
          <a:lstStyle/>
          <a:p>
            <a:pPr marL="0" indent="0">
              <a:buNone/>
            </a:pPr>
            <a:r>
              <a:rPr lang="en-US" altLang="ko-KR" sz="2400" dirty="0"/>
              <a:t>from </a:t>
            </a:r>
            <a:r>
              <a:rPr lang="en-US" altLang="ko-KR" sz="2400" dirty="0" err="1"/>
              <a:t>Sendero</a:t>
            </a:r>
            <a:r>
              <a:rPr lang="en-US" altLang="ko-KR" sz="2400" dirty="0"/>
              <a:t> Group, LLC, and Pulse </a:t>
            </a:r>
            <a:r>
              <a:rPr lang="en-US" altLang="ko-KR" sz="2400" dirty="0" smtClean="0"/>
              <a:t>Data International</a:t>
            </a:r>
            <a:r>
              <a:rPr lang="en-US" altLang="ko-KR" sz="2400" dirty="0"/>
              <a:t>, now called </a:t>
            </a:r>
            <a:r>
              <a:rPr lang="en-US" altLang="ko-KR" sz="2400" dirty="0" err="1"/>
              <a:t>HumanWare</a:t>
            </a:r>
            <a:r>
              <a:rPr lang="en-US" altLang="ko-KR" sz="2400" dirty="0"/>
              <a:t>, in 2002a personal digital </a:t>
            </a:r>
            <a:r>
              <a:rPr lang="en-US" altLang="ko-KR" sz="2400" dirty="0" smtClean="0"/>
              <a:t>assistant </a:t>
            </a:r>
            <a:r>
              <a:rPr lang="en-US" altLang="ko-KR" sz="2400" dirty="0"/>
              <a:t>(PDA) application operating on a Pocket </a:t>
            </a:r>
            <a:r>
              <a:rPr lang="en-US" altLang="ko-KR" sz="2400" dirty="0" smtClean="0"/>
              <a:t>PC</a:t>
            </a:r>
          </a:p>
          <a:p>
            <a:pPr marL="0" indent="0">
              <a:buNone/>
            </a:pPr>
            <a:endParaRPr lang="en-US" altLang="ko-KR" sz="2400" dirty="0"/>
          </a:p>
          <a:p>
            <a:pPr marL="0" indent="0">
              <a:buNone/>
            </a:pPr>
            <a:r>
              <a:rPr lang="en-US" altLang="ko-KR" sz="2400" dirty="0"/>
              <a:t>- a combination of a personal </a:t>
            </a:r>
            <a:r>
              <a:rPr lang="en-US" altLang="ko-KR" sz="2400" dirty="0" smtClean="0"/>
              <a:t>digital assistant</a:t>
            </a:r>
            <a:r>
              <a:rPr lang="en-US" altLang="ko-KR" sz="2400" dirty="0"/>
              <a:t>, Map-quest software and a mechanical voice</a:t>
            </a:r>
            <a:endParaRPr lang="en-US" altLang="ko-KR" sz="2400" dirty="0" smtClean="0"/>
          </a:p>
        </p:txBody>
      </p:sp>
    </p:spTree>
    <p:extLst>
      <p:ext uri="{BB962C8B-B14F-4D97-AF65-F5344CB8AC3E}">
        <p14:creationId xmlns:p14="http://schemas.microsoft.com/office/powerpoint/2010/main" val="1838328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pPr lvl="0"/>
            <a:r>
              <a:rPr lang="en-US" altLang="ko-KR" dirty="0" smtClean="0"/>
              <a:t>GPS navigation plan to help blind</a:t>
            </a:r>
            <a:r>
              <a:rPr lang="ko-KR" altLang="ko-KR" dirty="0" smtClean="0"/>
              <a:t/>
            </a:r>
            <a:br>
              <a:rPr lang="ko-KR" altLang="ko-KR" dirty="0" smtClean="0"/>
            </a:br>
            <a:endParaRPr lang="ko-KR" altLang="en-US" dirty="0"/>
          </a:p>
        </p:txBody>
      </p:sp>
      <p:sp>
        <p:nvSpPr>
          <p:cNvPr id="3" name="내용 개체 틀 2"/>
          <p:cNvSpPr>
            <a:spLocks noGrp="1"/>
          </p:cNvSpPr>
          <p:nvPr>
            <p:ph idx="1"/>
          </p:nvPr>
        </p:nvSpPr>
        <p:spPr/>
        <p:txBody>
          <a:bodyPr>
            <a:normAutofit/>
          </a:bodyPr>
          <a:lstStyle/>
          <a:p>
            <a:pPr marL="0" indent="0">
              <a:buNone/>
            </a:pPr>
            <a:r>
              <a:rPr lang="en-US" altLang="ko-KR" sz="1800" dirty="0" smtClean="0"/>
              <a:t>From </a:t>
            </a:r>
            <a:r>
              <a:rPr lang="en-US" altLang="ko-KR" sz="1800" dirty="0"/>
              <a:t>an Italian technology company</a:t>
            </a:r>
            <a:endParaRPr lang="ko-KR" altLang="ko-KR" sz="1800" dirty="0"/>
          </a:p>
          <a:p>
            <a:pPr marL="0" indent="0">
              <a:buNone/>
            </a:pPr>
            <a:endParaRPr lang="en-US" altLang="ko-KR" sz="1800" dirty="0" smtClean="0"/>
          </a:p>
          <a:p>
            <a:pPr marL="0" indent="0">
              <a:buNone/>
            </a:pPr>
            <a:r>
              <a:rPr lang="en-US" altLang="ko-KR" sz="1800" dirty="0" smtClean="0"/>
              <a:t>: </a:t>
            </a:r>
            <a:r>
              <a:rPr lang="en-US" altLang="ko-KR" sz="1800" dirty="0"/>
              <a:t>Two keys</a:t>
            </a:r>
            <a:endParaRPr lang="ko-KR" altLang="ko-KR" sz="1800" dirty="0"/>
          </a:p>
          <a:p>
            <a:pPr marL="0" indent="0">
              <a:buNone/>
            </a:pPr>
            <a:r>
              <a:rPr lang="en-US" altLang="ko-KR" sz="1800" dirty="0"/>
              <a:t>A. Tells the user their exact location including the house or building number</a:t>
            </a:r>
            <a:endParaRPr lang="ko-KR" altLang="ko-KR" sz="1800" dirty="0"/>
          </a:p>
          <a:p>
            <a:pPr marL="0" indent="0">
              <a:buNone/>
            </a:pPr>
            <a:r>
              <a:rPr lang="en-US" altLang="ko-KR" sz="1800" dirty="0"/>
              <a:t>B. Call </a:t>
            </a:r>
            <a:r>
              <a:rPr lang="en-US" altLang="ko-KR" sz="1800" dirty="0" err="1"/>
              <a:t>centre</a:t>
            </a:r>
            <a:r>
              <a:rPr lang="en-US" altLang="ko-KR" sz="1800" dirty="0"/>
              <a:t> that the person needs assistance with </a:t>
            </a:r>
            <a:r>
              <a:rPr lang="en-US" altLang="ko-KR" sz="1800" dirty="0" smtClean="0"/>
              <a:t>navigation</a:t>
            </a:r>
          </a:p>
          <a:p>
            <a:pPr marL="0" indent="0">
              <a:buNone/>
            </a:pPr>
            <a:endParaRPr lang="ko-KR" altLang="ko-KR" sz="1800" dirty="0"/>
          </a:p>
          <a:p>
            <a:pPr marL="0" indent="0">
              <a:buNone/>
            </a:pPr>
            <a:r>
              <a:rPr lang="en-US" altLang="ko-KR" sz="1800" dirty="0"/>
              <a:t>Link : </a:t>
            </a:r>
            <a:r>
              <a:rPr lang="en-US" altLang="ko-KR" sz="1800" u="sng" dirty="0">
                <a:hlinkClick r:id="rId2"/>
              </a:rPr>
              <a:t>http://news.bbc.co.uk/2/hi/technology/6458005.stm</a:t>
            </a:r>
            <a:endParaRPr lang="ko-KR" altLang="ko-KR" sz="1800" dirty="0"/>
          </a:p>
          <a:p>
            <a:endParaRPr lang="ko-KR" altLang="en-US" sz="1800" dirty="0"/>
          </a:p>
        </p:txBody>
      </p:sp>
    </p:spTree>
    <p:extLst>
      <p:ext uri="{BB962C8B-B14F-4D97-AF65-F5344CB8AC3E}">
        <p14:creationId xmlns:p14="http://schemas.microsoft.com/office/powerpoint/2010/main" val="3130809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pPr lvl="0"/>
            <a:r>
              <a:rPr lang="en-US" altLang="ko-KR" dirty="0"/>
              <a:t>Touch &amp; Go Navigation </a:t>
            </a:r>
            <a:r>
              <a:rPr lang="en-US" altLang="ko-KR" dirty="0" smtClean="0"/>
              <a:t>System</a:t>
            </a:r>
            <a:endParaRPr lang="ko-KR" altLang="en-US" dirty="0"/>
          </a:p>
        </p:txBody>
      </p:sp>
      <p:sp>
        <p:nvSpPr>
          <p:cNvPr id="3" name="내용 개체 틀 2"/>
          <p:cNvSpPr>
            <a:spLocks noGrp="1"/>
          </p:cNvSpPr>
          <p:nvPr>
            <p:ph idx="1"/>
          </p:nvPr>
        </p:nvSpPr>
        <p:spPr/>
        <p:txBody>
          <a:bodyPr>
            <a:normAutofit/>
          </a:bodyPr>
          <a:lstStyle/>
          <a:p>
            <a:pPr marL="0" indent="0">
              <a:buNone/>
            </a:pPr>
            <a:r>
              <a:rPr lang="en-US" altLang="ko-KR" sz="1900" dirty="0"/>
              <a:t>From Natalia </a:t>
            </a:r>
            <a:r>
              <a:rPr lang="en-US" altLang="ko-KR" sz="1900" dirty="0" err="1"/>
              <a:t>Ponomareva</a:t>
            </a:r>
            <a:r>
              <a:rPr lang="en-US" altLang="ko-KR" sz="1900" dirty="0"/>
              <a:t> (</a:t>
            </a:r>
            <a:r>
              <a:rPr lang="en-US" altLang="ko-KR" sz="1900" dirty="0" err="1"/>
              <a:t>Rusian</a:t>
            </a:r>
            <a:r>
              <a:rPr lang="en-US" altLang="ko-KR" sz="1900" dirty="0"/>
              <a:t> Designer)</a:t>
            </a:r>
          </a:p>
          <a:p>
            <a:pPr marL="0" indent="0">
              <a:buNone/>
            </a:pPr>
            <a:endParaRPr lang="en-US" altLang="ko-KR" sz="1900" dirty="0"/>
          </a:p>
          <a:p>
            <a:pPr marL="0" indent="0">
              <a:buNone/>
            </a:pPr>
            <a:r>
              <a:rPr lang="en-US" altLang="ko-KR" sz="1600" dirty="0"/>
              <a:t>: The Touch &amp; Go is an innovative navigation system that has been designed for the blind people to make them self-directed. The device acts as a wearable navigator comprising a hand gadget along with an earpiece and a tactile display that provides the directions as a map. The device gives direction at 1:1000 scale and remains in the center of the position of the users. An indicating arrow directs the user to move in and supports the user via auditory signals to the earphone, equipped with an ultrasonic transmitter-receiver. Using the device is convenient; it remains tied with the back of the user’s hand with included straps</a:t>
            </a:r>
            <a:r>
              <a:rPr lang="en-US" altLang="ko-KR" sz="1600" dirty="0" smtClean="0"/>
              <a:t>.</a:t>
            </a:r>
            <a:endParaRPr lang="en-US" altLang="ko-KR" sz="1600" dirty="0"/>
          </a:p>
        </p:txBody>
      </p:sp>
      <p:pic>
        <p:nvPicPr>
          <p:cNvPr id="10" name="그림 9" descr="http://postfiles13.naver.net/20100303_268/jhoony71_1267613326109GAFpo_jpg/1_jhoony71.jpg?type=w2"/>
          <p:cNvPicPr/>
          <p:nvPr/>
        </p:nvPicPr>
        <p:blipFill>
          <a:blip r:embed="rId2">
            <a:extLst>
              <a:ext uri="{28A0092B-C50C-407E-A947-70E740481C1C}">
                <a14:useLocalDpi xmlns:a14="http://schemas.microsoft.com/office/drawing/2010/main" val="0"/>
              </a:ext>
            </a:extLst>
          </a:blip>
          <a:srcRect/>
          <a:stretch>
            <a:fillRect/>
          </a:stretch>
        </p:blipFill>
        <p:spPr bwMode="auto">
          <a:xfrm>
            <a:off x="6105768" y="4221088"/>
            <a:ext cx="2426672" cy="2376264"/>
          </a:xfrm>
          <a:prstGeom prst="rect">
            <a:avLst/>
          </a:prstGeom>
          <a:noFill/>
          <a:ln>
            <a:noFill/>
          </a:ln>
        </p:spPr>
      </p:pic>
    </p:spTree>
    <p:extLst>
      <p:ext uri="{BB962C8B-B14F-4D97-AF65-F5344CB8AC3E}">
        <p14:creationId xmlns:p14="http://schemas.microsoft.com/office/powerpoint/2010/main" val="16350623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pPr lvl="0"/>
            <a:r>
              <a:rPr lang="en-US" altLang="ko-KR" dirty="0"/>
              <a:t>Touch &amp; Go Navigation </a:t>
            </a:r>
            <a:r>
              <a:rPr lang="en-US" altLang="ko-KR" dirty="0" smtClean="0"/>
              <a:t>System</a:t>
            </a:r>
            <a:endParaRPr lang="ko-KR" altLang="en-US" dirty="0"/>
          </a:p>
        </p:txBody>
      </p:sp>
      <p:sp>
        <p:nvSpPr>
          <p:cNvPr id="3" name="내용 개체 틀 2"/>
          <p:cNvSpPr>
            <a:spLocks noGrp="1"/>
          </p:cNvSpPr>
          <p:nvPr>
            <p:ph idx="1"/>
          </p:nvPr>
        </p:nvSpPr>
        <p:spPr/>
        <p:txBody>
          <a:bodyPr>
            <a:normAutofit/>
          </a:bodyPr>
          <a:lstStyle/>
          <a:p>
            <a:pPr marL="0" indent="0">
              <a:buNone/>
            </a:pPr>
            <a:r>
              <a:rPr lang="en-US" altLang="ko-KR" sz="1900" dirty="0"/>
              <a:t>From Natalia </a:t>
            </a:r>
            <a:r>
              <a:rPr lang="en-US" altLang="ko-KR" sz="1900" dirty="0" err="1"/>
              <a:t>Ponomareva</a:t>
            </a:r>
            <a:r>
              <a:rPr lang="en-US" altLang="ko-KR" sz="1900" dirty="0"/>
              <a:t> (</a:t>
            </a:r>
            <a:r>
              <a:rPr lang="en-US" altLang="ko-KR" sz="1900" dirty="0" err="1"/>
              <a:t>Rusian</a:t>
            </a:r>
            <a:r>
              <a:rPr lang="en-US" altLang="ko-KR" sz="1900" dirty="0"/>
              <a:t> Designer)</a:t>
            </a:r>
          </a:p>
          <a:p>
            <a:pPr marL="0" indent="0">
              <a:buNone/>
            </a:pPr>
            <a:endParaRPr lang="en-US" altLang="ko-KR" sz="1900" dirty="0"/>
          </a:p>
        </p:txBody>
      </p:sp>
      <p:pic>
        <p:nvPicPr>
          <p:cNvPr id="5" name="그림 4" descr="http://blogfiles.naver.net/20100303_54/jhoony71_1267613327097MPcsl_jpg/4_jhoony71.jpg"/>
          <p:cNvPicPr/>
          <p:nvPr/>
        </p:nvPicPr>
        <p:blipFill>
          <a:blip r:embed="rId2">
            <a:extLst>
              <a:ext uri="{28A0092B-C50C-407E-A947-70E740481C1C}">
                <a14:useLocalDpi xmlns:a14="http://schemas.microsoft.com/office/drawing/2010/main" val="0"/>
              </a:ext>
            </a:extLst>
          </a:blip>
          <a:srcRect/>
          <a:stretch>
            <a:fillRect/>
          </a:stretch>
        </p:blipFill>
        <p:spPr bwMode="auto">
          <a:xfrm>
            <a:off x="539552" y="2127250"/>
            <a:ext cx="3888432" cy="4292313"/>
          </a:xfrm>
          <a:prstGeom prst="rect">
            <a:avLst/>
          </a:prstGeom>
          <a:noFill/>
          <a:ln>
            <a:noFill/>
          </a:ln>
        </p:spPr>
      </p:pic>
    </p:spTree>
    <p:extLst>
      <p:ext uri="{BB962C8B-B14F-4D97-AF65-F5344CB8AC3E}">
        <p14:creationId xmlns:p14="http://schemas.microsoft.com/office/powerpoint/2010/main" val="41137508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ix 고딕">
      <a:majorFont>
        <a:latin typeface="Rix고딕 B"/>
        <a:ea typeface="Rix고딕 B"/>
        <a:cs typeface=""/>
      </a:majorFont>
      <a:minorFont>
        <a:latin typeface="Rix고딕 M"/>
        <a:ea typeface="Rix고딕 L"/>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1032</TotalTime>
  <Words>421</Words>
  <Application>Microsoft Office PowerPoint</Application>
  <PresentationFormat>화면 슬라이드 쇼(4:3)</PresentationFormat>
  <Paragraphs>48</Paragraphs>
  <Slides>10</Slides>
  <Notes>0</Notes>
  <HiddenSlides>0</HiddenSlides>
  <MMClips>0</MMClips>
  <ScaleCrop>false</ScaleCrop>
  <HeadingPairs>
    <vt:vector size="4" baseType="variant">
      <vt:variant>
        <vt:lpstr>테마</vt:lpstr>
      </vt:variant>
      <vt:variant>
        <vt:i4>1</vt:i4>
      </vt:variant>
      <vt:variant>
        <vt:lpstr>슬라이드 제목</vt:lpstr>
      </vt:variant>
      <vt:variant>
        <vt:i4>10</vt:i4>
      </vt:variant>
    </vt:vector>
  </HeadingPairs>
  <TitlesOfParts>
    <vt:vector size="11" baseType="lpstr">
      <vt:lpstr>Office 테마</vt:lpstr>
      <vt:lpstr>Research of the application</vt:lpstr>
      <vt:lpstr>Navigation System for blind</vt:lpstr>
      <vt:lpstr>Loadstone GPS</vt:lpstr>
      <vt:lpstr>Wayfinder Access</vt:lpstr>
      <vt:lpstr>Trekker</vt:lpstr>
      <vt:lpstr>BrailleNote GPS</vt:lpstr>
      <vt:lpstr>GPS navigation plan to help blind </vt:lpstr>
      <vt:lpstr>Touch &amp; Go Navigation System</vt:lpstr>
      <vt:lpstr>Touch &amp; Go Navigation System</vt:lpstr>
      <vt:lpstr>GPS system from Irish firm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for existing or similar application</dc:title>
  <dc:creator>Jeongeun.lee</dc:creator>
  <cp:lastModifiedBy>Jeongeun.lee</cp:lastModifiedBy>
  <cp:revision>22</cp:revision>
  <dcterms:created xsi:type="dcterms:W3CDTF">2010-09-13T13:50:28Z</dcterms:created>
  <dcterms:modified xsi:type="dcterms:W3CDTF">2010-09-15T06:05:48Z</dcterms:modified>
</cp:coreProperties>
</file>