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66" r:id="rId4"/>
    <p:sldId id="267" r:id="rId5"/>
    <p:sldId id="268" r:id="rId6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736" autoAdjust="0"/>
    <p:restoredTop sz="94660"/>
  </p:normalViewPr>
  <p:slideViewPr>
    <p:cSldViewPr>
      <p:cViewPr varScale="1">
        <p:scale>
          <a:sx n="86" d="100"/>
          <a:sy n="86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22.9.2010</a:t>
            </a:fld>
            <a:endParaRPr lang="fi-FI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22.9.2010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22.9.2010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22.9.2010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22.9.2010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22.9.2010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22.9.2010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22.9.2010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22.9.2010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22.9.2010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22.9.2010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2F9D7E-5807-455C-9086-30AE17EB291A}" type="datetimeFigureOut">
              <a:rPr lang="fi-FI" smtClean="0"/>
              <a:pPr/>
              <a:t>22.9.2010</a:t>
            </a:fld>
            <a:endParaRPr lang="fi-FI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480" y="2285992"/>
            <a:ext cx="5572164" cy="1000131"/>
          </a:xfrm>
        </p:spPr>
        <p:txBody>
          <a:bodyPr>
            <a:normAutofit/>
          </a:bodyPr>
          <a:lstStyle/>
          <a:p>
            <a:pPr algn="ctr"/>
            <a:r>
              <a:rPr lang="fi-FI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FirstRunners</a:t>
            </a:r>
            <a:endParaRPr lang="fi-FI" i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857488" y="3857628"/>
            <a:ext cx="3328982" cy="895336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i-FI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”Project group is on the way to</a:t>
            </a:r>
            <a:r>
              <a:rPr kumimoji="0" lang="fi-FI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develop new innovative website”</a:t>
            </a:r>
            <a:endParaRPr kumimoji="0" lang="fi-FI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i-FI" dirty="0" smtClean="0"/>
              <a:t>Status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Group started </a:t>
            </a:r>
            <a:r>
              <a:rPr lang="fi-FI" dirty="0" smtClean="0"/>
              <a:t>their researching </a:t>
            </a:r>
            <a:r>
              <a:rPr lang="fi-FI" dirty="0" smtClean="0"/>
              <a:t>and figured out solutions which will replace original content</a:t>
            </a:r>
          </a:p>
          <a:p>
            <a:r>
              <a:rPr lang="fi-FI" dirty="0" smtClean="0"/>
              <a:t>Replacing the layout and improving functionality of the current website is put as our main priority</a:t>
            </a:r>
          </a:p>
          <a:p>
            <a:r>
              <a:rPr lang="fi-FI" dirty="0" smtClean="0"/>
              <a:t>First set of user reports have been </a:t>
            </a:r>
            <a:r>
              <a:rPr lang="fi-FI" dirty="0" smtClean="0"/>
              <a:t>conducted</a:t>
            </a:r>
            <a:endParaRPr lang="fi-FI" dirty="0" smtClean="0"/>
          </a:p>
          <a:p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i-FI" dirty="0" smtClean="0"/>
              <a:t>Ideas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Site advertisement</a:t>
            </a:r>
          </a:p>
          <a:p>
            <a:r>
              <a:rPr lang="fi-FI" dirty="0" smtClean="0"/>
              <a:t>Connection with social media (Facebook, Twitter, etc.)</a:t>
            </a:r>
          </a:p>
          <a:p>
            <a:pPr lvl="1"/>
            <a:r>
              <a:rPr lang="fi-FI" dirty="0" smtClean="0"/>
              <a:t>Recommend site/product</a:t>
            </a:r>
          </a:p>
          <a:p>
            <a:pPr lvl="1"/>
            <a:r>
              <a:rPr lang="fi-FI" dirty="0" smtClean="0"/>
              <a:t>Expands </a:t>
            </a:r>
            <a:r>
              <a:rPr lang="fi-FI" smtClean="0"/>
              <a:t>the </a:t>
            </a:r>
            <a:r>
              <a:rPr lang="fi-FI" smtClean="0"/>
              <a:t>user extent</a:t>
            </a:r>
            <a:endParaRPr lang="fi-FI" dirty="0" smtClean="0"/>
          </a:p>
          <a:p>
            <a:r>
              <a:rPr lang="fi-FI" dirty="0" smtClean="0"/>
              <a:t>Accounting</a:t>
            </a:r>
          </a:p>
          <a:p>
            <a:pPr lvl="1"/>
            <a:r>
              <a:rPr lang="fi-FI" dirty="0" smtClean="0"/>
              <a:t>Uploadable avatar (own </a:t>
            </a:r>
            <a:r>
              <a:rPr lang="fi-FI" dirty="0" smtClean="0"/>
              <a:t>picture)</a:t>
            </a:r>
            <a:endParaRPr lang="fi-FI" dirty="0" smtClean="0"/>
          </a:p>
          <a:p>
            <a:pPr lvl="1"/>
            <a:r>
              <a:rPr lang="fi-FI" dirty="0" smtClean="0"/>
              <a:t>Age and gender shown in the profile</a:t>
            </a:r>
          </a:p>
          <a:p>
            <a:r>
              <a:rPr lang="fi-FI" dirty="0" smtClean="0"/>
              <a:t>Credit system</a:t>
            </a:r>
          </a:p>
          <a:p>
            <a:pPr lvl="1"/>
            <a:r>
              <a:rPr lang="fi-FI" dirty="0" smtClean="0"/>
              <a:t>User earns credits (€) by writing recommendations</a:t>
            </a:r>
          </a:p>
          <a:p>
            <a:pPr lvl="1"/>
            <a:r>
              <a:rPr lang="fi-FI" dirty="0" smtClean="0"/>
              <a:t>Usable only for purchasing partner’s products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i-FI" dirty="0" smtClean="0"/>
              <a:t>Risks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Concern about the amount of visitors even after website has received the update(s) and improvements</a:t>
            </a:r>
          </a:p>
          <a:p>
            <a:r>
              <a:rPr lang="fi-FI" dirty="0" smtClean="0"/>
              <a:t>The improvements do not attract customers</a:t>
            </a:r>
          </a:p>
          <a:p>
            <a:r>
              <a:rPr lang="fi-FI" dirty="0" smtClean="0"/>
              <a:t>Advertisement contracts are not found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i-FI" dirty="0" smtClean="0"/>
              <a:t>Next steps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Site development (design)</a:t>
            </a:r>
          </a:p>
          <a:p>
            <a:r>
              <a:rPr lang="fi-FI" dirty="0" smtClean="0"/>
              <a:t>Creating mock-ups will be started</a:t>
            </a:r>
          </a:p>
          <a:p>
            <a:r>
              <a:rPr lang="fi-FI" dirty="0" smtClean="0"/>
              <a:t>Produce more ideas to attract visitors</a:t>
            </a:r>
          </a:p>
          <a:p>
            <a:r>
              <a:rPr lang="fi-FI" dirty="0" smtClean="0"/>
              <a:t>Evaluate findings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267</TotalTime>
  <Words>151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FirstRunners</vt:lpstr>
      <vt:lpstr>Status</vt:lpstr>
      <vt:lpstr>Ideas</vt:lpstr>
      <vt:lpstr>Risks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FirstRunners (RunToShop 1)</dc:title>
  <dc:creator>Mikko</dc:creator>
  <cp:lastModifiedBy>Mikko</cp:lastModifiedBy>
  <cp:revision>44</cp:revision>
  <dcterms:created xsi:type="dcterms:W3CDTF">2010-09-09T11:05:15Z</dcterms:created>
  <dcterms:modified xsi:type="dcterms:W3CDTF">2010-09-22T06:31:29Z</dcterms:modified>
</cp:coreProperties>
</file>