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7" r:id="rId4"/>
    <p:sldId id="264" r:id="rId5"/>
    <p:sldId id="258" r:id="rId6"/>
    <p:sldId id="259" r:id="rId7"/>
    <p:sldId id="260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36" autoAdjust="0"/>
    <p:restoredTop sz="94660"/>
  </p:normalViewPr>
  <p:slideViewPr>
    <p:cSldViewPr>
      <p:cViewPr varScale="1">
        <p:scale>
          <a:sx n="86" d="100"/>
          <a:sy n="86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2F9D7E-5807-455C-9086-30AE17EB291A}" type="datetimeFigureOut">
              <a:rPr lang="fi-FI" smtClean="0"/>
              <a:pPr/>
              <a:t>15.9.2010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35743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fi-FI" dirty="0" smtClean="0"/>
              <a:t>FirstRunners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SWOT Analysis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Strengths</a:t>
            </a:r>
          </a:p>
          <a:p>
            <a:pPr lvl="1"/>
            <a:r>
              <a:rPr lang="fi-FI" dirty="0" smtClean="0"/>
              <a:t>Recommendations are constantly needed more by customers to seal their buying decisions</a:t>
            </a:r>
          </a:p>
          <a:p>
            <a:pPr lvl="1"/>
            <a:r>
              <a:rPr lang="fi-FI" dirty="0" smtClean="0"/>
              <a:t>Concept that stands out</a:t>
            </a:r>
          </a:p>
          <a:p>
            <a:pPr lvl="1"/>
            <a:r>
              <a:rPr lang="fi-FI" dirty="0" smtClean="0"/>
              <a:t>Flexible idea which allows different solutions</a:t>
            </a:r>
          </a:p>
          <a:p>
            <a:r>
              <a:rPr lang="fi-FI" dirty="0" smtClean="0"/>
              <a:t>Weaknesses</a:t>
            </a:r>
          </a:p>
          <a:p>
            <a:pPr lvl="1"/>
            <a:r>
              <a:rPr lang="fi-FI" dirty="0" smtClean="0"/>
              <a:t>Hard business concept in theory and practice</a:t>
            </a:r>
          </a:p>
          <a:p>
            <a:pPr lvl="1"/>
            <a:r>
              <a:rPr lang="fi-FI" dirty="0" smtClean="0"/>
              <a:t>Challenging new area of business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SWOT Analysis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Opportunities</a:t>
            </a:r>
          </a:p>
          <a:p>
            <a:pPr lvl="1"/>
            <a:r>
              <a:rPr lang="fi-FI" dirty="0" smtClean="0"/>
              <a:t>Possibility to expand</a:t>
            </a:r>
          </a:p>
          <a:p>
            <a:pPr lvl="1"/>
            <a:r>
              <a:rPr lang="fi-FI" dirty="0" smtClean="0"/>
              <a:t>Opportunity to find successful model to turn non-profitable </a:t>
            </a:r>
            <a:endParaRPr lang="fi-FI" dirty="0" smtClean="0"/>
          </a:p>
          <a:p>
            <a:r>
              <a:rPr lang="fi-FI" dirty="0" smtClean="0"/>
              <a:t>Threats</a:t>
            </a:r>
          </a:p>
          <a:p>
            <a:pPr lvl="1"/>
            <a:r>
              <a:rPr lang="fi-FI" dirty="0" smtClean="0"/>
              <a:t>Found business model does not turn out to be popular</a:t>
            </a:r>
          </a:p>
          <a:p>
            <a:pPr lvl="1"/>
            <a:r>
              <a:rPr lang="fi-FI" dirty="0" smtClean="0"/>
              <a:t>Model meets customers needs but does not bring any income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85786" y="357166"/>
            <a:ext cx="7772400" cy="1470025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FirstRunners (RunToShop 1)</a:t>
            </a:r>
            <a:endParaRPr kumimoji="0" lang="fi-FI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85786" y="1857364"/>
            <a:ext cx="6400800" cy="47149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fi-FI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Redesigning runtoshop.fi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fi-FI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Finding new business opportunities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fi-FI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Turning runtoshop into a profitable web service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fi-FI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gain new customers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fi-FI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 the quality of the service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fi-FI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 our own skills on conducting projects and business</a:t>
            </a:r>
            <a:endParaRPr kumimoji="0" lang="fi-FI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Team roles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Project Manager: Santeri Leimu</a:t>
            </a:r>
          </a:p>
          <a:p>
            <a:r>
              <a:rPr lang="fi-FI" dirty="0" smtClean="0"/>
              <a:t>Project Coordinator: Mikko Ahonen</a:t>
            </a:r>
          </a:p>
          <a:p>
            <a:endParaRPr lang="fi-FI" dirty="0"/>
          </a:p>
          <a:p>
            <a:r>
              <a:rPr lang="fi-FI" dirty="0" smtClean="0"/>
              <a:t>Application Developer: Viktori Patalainen</a:t>
            </a:r>
          </a:p>
          <a:p>
            <a:r>
              <a:rPr lang="fi-FI" dirty="0" smtClean="0"/>
              <a:t>Design Specialist: Iván Kubinyi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Analysing the Team Roles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Weaknesses:</a:t>
            </a:r>
          </a:p>
          <a:p>
            <a:pPr lvl="1"/>
            <a:r>
              <a:rPr lang="fi-FI" dirty="0" smtClean="0"/>
              <a:t>Creating visually appealing design might be challenging</a:t>
            </a:r>
          </a:p>
          <a:p>
            <a:pPr lvl="1"/>
            <a:r>
              <a:rPr lang="fi-FI" dirty="0" smtClean="0"/>
              <a:t>Lack of experience in creating a solid business plan</a:t>
            </a:r>
          </a:p>
          <a:p>
            <a:r>
              <a:rPr lang="fi-FI" dirty="0" smtClean="0"/>
              <a:t>Strengths:</a:t>
            </a:r>
          </a:p>
          <a:p>
            <a:pPr lvl="1"/>
            <a:r>
              <a:rPr lang="fi-FI" dirty="0" smtClean="0"/>
              <a:t>Experience in creating websites</a:t>
            </a:r>
          </a:p>
          <a:p>
            <a:pPr lvl="1"/>
            <a:r>
              <a:rPr lang="fi-FI" dirty="0" smtClean="0"/>
              <a:t>Balanced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Progress Report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SG’s with the customer are being held every second week</a:t>
            </a:r>
          </a:p>
          <a:p>
            <a:r>
              <a:rPr lang="fi-FI" dirty="0" smtClean="0"/>
              <a:t>Progress is being reported and customer gives feedback on new directions</a:t>
            </a:r>
          </a:p>
          <a:p>
            <a:r>
              <a:rPr lang="fi-FI" dirty="0" smtClean="0"/>
              <a:t>As the project progresses reporting turns more intense.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Business Ideas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Business idea is to turn a non-profitable web service into a profitable one</a:t>
            </a:r>
          </a:p>
          <a:p>
            <a:r>
              <a:rPr lang="fi-FI" dirty="0" smtClean="0"/>
              <a:t>Research is to be done in order to find out the most suitable business idea</a:t>
            </a:r>
          </a:p>
          <a:p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Application Ideas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At the moment we are considering options for applications:</a:t>
            </a:r>
          </a:p>
          <a:p>
            <a:pPr lvl="1"/>
            <a:r>
              <a:rPr lang="fi-FI" dirty="0" smtClean="0"/>
              <a:t>Possibility to conduct fine searches: according to categories, sorting them by the number of recommendation</a:t>
            </a:r>
          </a:p>
          <a:p>
            <a:pPr lvl="1"/>
            <a:r>
              <a:rPr lang="fi-FI" dirty="0" smtClean="0"/>
              <a:t>Layout of the website has to be improved</a:t>
            </a:r>
          </a:p>
          <a:p>
            <a:pPr lvl="1"/>
            <a:r>
              <a:rPr lang="fi-FI" dirty="0" smtClean="0"/>
              <a:t>New business model has to implemented on the site</a:t>
            </a:r>
          </a:p>
          <a:p>
            <a:pPr lvl="1"/>
            <a:r>
              <a:rPr lang="fi-FI" dirty="0" smtClean="0"/>
              <a:t>Personalized for premium users (monthly payment)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Plan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Research (2-8 weeks)</a:t>
            </a:r>
          </a:p>
          <a:p>
            <a:r>
              <a:rPr lang="fi-FI" dirty="0" smtClean="0"/>
              <a:t>Plan</a:t>
            </a:r>
          </a:p>
          <a:p>
            <a:r>
              <a:rPr lang="fi-FI" dirty="0" smtClean="0"/>
              <a:t>Mock-ups (1-2 weeks)</a:t>
            </a:r>
          </a:p>
          <a:p>
            <a:r>
              <a:rPr lang="fi-FI" dirty="0" smtClean="0"/>
              <a:t>Develop (6-12 weeks)</a:t>
            </a:r>
          </a:p>
          <a:p>
            <a:r>
              <a:rPr lang="fi-FI" dirty="0" smtClean="0"/>
              <a:t>Test</a:t>
            </a:r>
          </a:p>
          <a:p>
            <a:r>
              <a:rPr lang="fi-FI" dirty="0" smtClean="0"/>
              <a:t>Finalize (ready in December)</a:t>
            </a:r>
          </a:p>
          <a:p>
            <a:r>
              <a:rPr lang="fi-FI" dirty="0" smtClean="0"/>
              <a:t>Further development?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Questions to the SG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Who are the people we want to target with the service?</a:t>
            </a:r>
          </a:p>
          <a:p>
            <a:pPr lvl="1"/>
            <a:r>
              <a:rPr lang="fi-FI" dirty="0" smtClean="0"/>
              <a:t>Consumers</a:t>
            </a:r>
          </a:p>
          <a:p>
            <a:r>
              <a:rPr lang="fi-FI" dirty="0" smtClean="0"/>
              <a:t>Where is the income going to be coming from?</a:t>
            </a:r>
          </a:p>
          <a:p>
            <a:pPr lvl="1"/>
            <a:r>
              <a:rPr lang="fi-FI" dirty="0" smtClean="0"/>
              <a:t>Advertisement</a:t>
            </a:r>
          </a:p>
          <a:p>
            <a:pPr lvl="1"/>
            <a:r>
              <a:rPr lang="fi-FI" dirty="0" smtClean="0"/>
              <a:t>Links generating revenues according to the number of recommendation the product got</a:t>
            </a:r>
          </a:p>
          <a:p>
            <a:pPr lvl="1"/>
            <a:r>
              <a:rPr lang="fi-FI" dirty="0" smtClean="0"/>
              <a:t>Personalized recommendation</a:t>
            </a:r>
          </a:p>
          <a:p>
            <a:r>
              <a:rPr lang="fi-FI" dirty="0" smtClean="0"/>
              <a:t>Financial status of the company?</a:t>
            </a:r>
          </a:p>
          <a:p>
            <a:r>
              <a:rPr lang="fi-FI" dirty="0" smtClean="0"/>
              <a:t>How do you see the service at the moment?</a:t>
            </a:r>
          </a:p>
          <a:p>
            <a:r>
              <a:rPr lang="fi-FI" dirty="0" smtClean="0"/>
              <a:t>Who can give technical support from RunToShops side?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373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FirstRunners</vt:lpstr>
      <vt:lpstr>Slide 2</vt:lpstr>
      <vt:lpstr>Team roles</vt:lpstr>
      <vt:lpstr>Analysing the Team Roles</vt:lpstr>
      <vt:lpstr>Progress Report</vt:lpstr>
      <vt:lpstr>Business Ideas</vt:lpstr>
      <vt:lpstr>Application Ideas</vt:lpstr>
      <vt:lpstr>Plan</vt:lpstr>
      <vt:lpstr>Questions to the SG</vt:lpstr>
      <vt:lpstr>SWOT Analysis</vt:lpstr>
      <vt:lpstr>SWOT Analysis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FirstRunners (RunToShop 1)</dc:title>
  <dc:creator>Mikko</dc:creator>
  <cp:lastModifiedBy>Mikko</cp:lastModifiedBy>
  <cp:revision>17</cp:revision>
  <dcterms:created xsi:type="dcterms:W3CDTF">2010-09-09T11:05:15Z</dcterms:created>
  <dcterms:modified xsi:type="dcterms:W3CDTF">2010-09-15T06:28:09Z</dcterms:modified>
</cp:coreProperties>
</file>