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571744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i-FI" sz="4400" i="1" dirty="0" smtClean="0">
                <a:solidFill>
                  <a:schemeClr val="tx1">
                    <a:lumMod val="95000"/>
                  </a:schemeClr>
                </a:solidFill>
              </a:rPr>
              <a:t>#1</a:t>
            </a:r>
            <a:endParaRPr kumimoji="0" lang="fi-FI" sz="44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sz="4400" b="1" dirty="0" smtClean="0"/>
              <a:t>Status</a:t>
            </a:r>
            <a:endParaRPr lang="fi-FI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/>
          </a:bodyPr>
          <a:lstStyle/>
          <a:p>
            <a:r>
              <a:rPr lang="fi-FI" sz="2800" dirty="0" smtClean="0">
                <a:latin typeface="+mj-lt"/>
              </a:rPr>
              <a:t>List of prospects produced</a:t>
            </a:r>
          </a:p>
          <a:p>
            <a:pPr lvl="1"/>
            <a:r>
              <a:rPr lang="fi-FI" sz="2800" dirty="0" smtClean="0">
                <a:latin typeface="+mj-lt"/>
              </a:rPr>
              <a:t>15-20 companies</a:t>
            </a:r>
          </a:p>
          <a:p>
            <a:pPr lvl="1"/>
            <a:r>
              <a:rPr lang="fi-FI" sz="2800" dirty="0" smtClean="0">
                <a:latin typeface="+mj-lt"/>
              </a:rPr>
              <a:t>Web stores and electronics companies</a:t>
            </a:r>
          </a:p>
          <a:p>
            <a:r>
              <a:rPr lang="fi-FI" sz="2800" dirty="0" smtClean="0">
                <a:latin typeface="+mj-lt"/>
              </a:rPr>
              <a:t>Poll made</a:t>
            </a:r>
          </a:p>
          <a:p>
            <a:pPr lvl="1"/>
            <a:r>
              <a:rPr lang="fi-FI" sz="2800" dirty="0" smtClean="0">
                <a:latin typeface="+mj-lt"/>
              </a:rPr>
              <a:t>Published</a:t>
            </a:r>
          </a:p>
          <a:p>
            <a:r>
              <a:rPr lang="en-US" sz="2800" dirty="0" smtClean="0">
                <a:latin typeface="+mj-lt"/>
              </a:rPr>
              <a:t>Demo of flash based search function completed</a:t>
            </a:r>
          </a:p>
          <a:p>
            <a:r>
              <a:rPr lang="en-US" sz="2800" dirty="0" smtClean="0">
                <a:latin typeface="+mj-lt"/>
              </a:rPr>
              <a:t>ADP Wiki updated</a:t>
            </a:r>
            <a:endParaRPr lang="fi-FI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sz="4400" b="1" dirty="0" smtClean="0">
                <a:cs typeface="Arial" pitchFamily="34" charset="0"/>
              </a:rPr>
              <a:t>Next steps</a:t>
            </a:r>
            <a:endParaRPr lang="fi-FI" sz="4400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+mj-lt"/>
                <a:cs typeface="Arial" pitchFamily="34" charset="0"/>
              </a:rPr>
              <a:t>Contacting company representatives</a:t>
            </a:r>
          </a:p>
          <a:p>
            <a:r>
              <a:rPr lang="en-US" sz="2800" dirty="0" smtClean="0">
                <a:latin typeface="+mj-lt"/>
                <a:cs typeface="Arial" pitchFamily="34" charset="0"/>
              </a:rPr>
              <a:t>To evaluate results of poll</a:t>
            </a:r>
          </a:p>
          <a:p>
            <a:r>
              <a:rPr lang="en-US" sz="2800" dirty="0" smtClean="0">
                <a:latin typeface="+mj-lt"/>
                <a:cs typeface="Arial" pitchFamily="34" charset="0"/>
              </a:rPr>
              <a:t>End user feedback concerning application demo</a:t>
            </a:r>
          </a:p>
          <a:p>
            <a:r>
              <a:rPr lang="fi-FI" sz="2800" dirty="0" smtClean="0">
                <a:latin typeface="+mj-lt"/>
                <a:cs typeface="Arial" pitchFamily="34" charset="0"/>
              </a:rPr>
              <a:t>Developement taken further</a:t>
            </a:r>
          </a:p>
          <a:p>
            <a:pPr lvl="1"/>
            <a:r>
              <a:rPr lang="fi-FI" sz="2800" dirty="0" smtClean="0">
                <a:latin typeface="+mj-lt"/>
                <a:cs typeface="Arial" pitchFamily="34" charset="0"/>
              </a:rPr>
              <a:t>Demo v.2</a:t>
            </a:r>
          </a:p>
          <a:p>
            <a:r>
              <a:rPr lang="fi-FI" sz="2800" dirty="0" smtClean="0">
                <a:latin typeface="+mj-lt"/>
                <a:cs typeface="Arial" pitchFamily="34" charset="0"/>
              </a:rPr>
              <a:t>Get wiki 100% up to date</a:t>
            </a:r>
          </a:p>
          <a:p>
            <a:pPr lvl="1"/>
            <a:r>
              <a:rPr lang="fi-FI" sz="2800" dirty="0" smtClean="0">
                <a:latin typeface="+mj-lt"/>
                <a:cs typeface="Arial" pitchFamily="34" charset="0"/>
              </a:rPr>
              <a:t>Progress reports + mock-ups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336</TotalTime>
  <Words>60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FirstRunners</vt:lpstr>
      <vt:lpstr>Status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55</cp:revision>
  <dcterms:created xsi:type="dcterms:W3CDTF">2010-09-09T11:05:15Z</dcterms:created>
  <dcterms:modified xsi:type="dcterms:W3CDTF">2010-11-16T23:04:32Z</dcterms:modified>
</cp:coreProperties>
</file>