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36" autoAdjust="0"/>
    <p:restoredTop sz="94660"/>
  </p:normalViewPr>
  <p:slideViewPr>
    <p:cSldViewPr>
      <p:cViewPr varScale="1">
        <p:scale>
          <a:sx n="86" d="100"/>
          <a:sy n="86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2F9D7E-5807-455C-9086-30AE17EB291A}" type="datetimeFigureOut">
              <a:rPr lang="fi-FI" smtClean="0"/>
              <a:pPr/>
              <a:t>16.11.2010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571744"/>
            <a:ext cx="5572164" cy="1000131"/>
          </a:xfrm>
        </p:spPr>
        <p:txBody>
          <a:bodyPr>
            <a:normAutofit/>
          </a:bodyPr>
          <a:lstStyle/>
          <a:p>
            <a:pPr algn="ctr"/>
            <a:r>
              <a:rPr lang="fi-FI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FirstRunners</a:t>
            </a:r>
            <a:endParaRPr lang="fi-FI" i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857488" y="3857628"/>
            <a:ext cx="3328982" cy="89533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fi-FI" sz="4400" i="1" dirty="0" smtClean="0">
                <a:solidFill>
                  <a:schemeClr val="tx1">
                    <a:lumMod val="95000"/>
                  </a:schemeClr>
                </a:solidFill>
              </a:rPr>
              <a:t>#1</a:t>
            </a:r>
            <a:endParaRPr kumimoji="0" lang="fi-FI" sz="44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b="1" dirty="0" smtClean="0"/>
              <a:t>Status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>
                <a:latin typeface="+mj-lt"/>
              </a:rPr>
              <a:t>Contacted company representatives</a:t>
            </a:r>
            <a:endParaRPr lang="fi-FI" sz="3000" dirty="0" smtClean="0">
              <a:latin typeface="+mj-lt"/>
            </a:endParaRPr>
          </a:p>
          <a:p>
            <a:pPr lvl="1"/>
            <a:r>
              <a:rPr lang="fi-FI" sz="3000" dirty="0" smtClean="0">
                <a:latin typeface="+mj-lt"/>
              </a:rPr>
              <a:t>Via e-mail</a:t>
            </a:r>
          </a:p>
          <a:p>
            <a:r>
              <a:rPr lang="fi-FI" sz="3200" dirty="0" smtClean="0">
                <a:latin typeface="+mj-lt"/>
              </a:rPr>
              <a:t>Wiki 100%</a:t>
            </a:r>
          </a:p>
          <a:p>
            <a:pPr lvl="1"/>
            <a:r>
              <a:rPr lang="fi-FI" sz="3000" dirty="0" smtClean="0">
                <a:latin typeface="+mj-lt"/>
              </a:rPr>
              <a:t>Still need for better documentation</a:t>
            </a:r>
          </a:p>
          <a:p>
            <a:r>
              <a:rPr lang="fi-FI" sz="3200" dirty="0" smtClean="0">
                <a:latin typeface="+mj-lt"/>
              </a:rPr>
              <a:t>Demo v.2</a:t>
            </a:r>
          </a:p>
          <a:p>
            <a:pPr lvl="1"/>
            <a:r>
              <a:rPr lang="fi-FI" sz="3000" dirty="0" smtClean="0">
                <a:latin typeface="+mj-lt"/>
              </a:rPr>
              <a:t>Better features</a:t>
            </a:r>
          </a:p>
          <a:p>
            <a:r>
              <a:rPr lang="fi-FI" sz="3200" dirty="0" smtClean="0">
                <a:latin typeface="+mj-lt"/>
              </a:rPr>
              <a:t>End-user feedback about demo</a:t>
            </a:r>
            <a:endParaRPr lang="fi-FI" sz="32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b="1" dirty="0" smtClean="0">
                <a:cs typeface="Arial" pitchFamily="34" charset="0"/>
              </a:rPr>
              <a:t>Next steps</a:t>
            </a:r>
            <a:endParaRPr lang="fi-FI" b="1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j-lt"/>
                <a:cs typeface="Arial" pitchFamily="34" charset="0"/>
              </a:rPr>
              <a:t>Analyzing </a:t>
            </a:r>
            <a:r>
              <a:rPr lang="en-US" sz="3200" smtClean="0">
                <a:latin typeface="+mj-lt"/>
                <a:cs typeface="Arial" pitchFamily="34" charset="0"/>
              </a:rPr>
              <a:t>company replies</a:t>
            </a:r>
            <a:endParaRPr lang="en-US" sz="3200" dirty="0" smtClean="0">
              <a:latin typeface="+mj-lt"/>
              <a:cs typeface="Arial" pitchFamily="34" charset="0"/>
            </a:endParaRPr>
          </a:p>
          <a:p>
            <a:r>
              <a:rPr lang="fi-FI" sz="3200" dirty="0" smtClean="0">
                <a:latin typeface="+mj-lt"/>
                <a:cs typeface="Arial" pitchFamily="34" charset="0"/>
              </a:rPr>
              <a:t>Developement taken further</a:t>
            </a:r>
          </a:p>
          <a:p>
            <a:pPr lvl="1"/>
            <a:r>
              <a:rPr lang="fi-FI" sz="3200" dirty="0" smtClean="0">
                <a:latin typeface="+mj-lt"/>
                <a:cs typeface="Arial" pitchFamily="34" charset="0"/>
              </a:rPr>
              <a:t>Demo </a:t>
            </a:r>
            <a:r>
              <a:rPr lang="fi-FI" sz="3200" dirty="0" smtClean="0">
                <a:latin typeface="+mj-lt"/>
                <a:cs typeface="Arial" pitchFamily="34" charset="0"/>
              </a:rPr>
              <a:t>v.3</a:t>
            </a:r>
            <a:endParaRPr lang="fi-FI" sz="32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391</TotalTime>
  <Words>35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FirstRunners</vt:lpstr>
      <vt:lpstr>Status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FirstRunners (RunToShop 1)</dc:title>
  <dc:creator>Mikko</dc:creator>
  <cp:lastModifiedBy>Mikko</cp:lastModifiedBy>
  <cp:revision>59</cp:revision>
  <dcterms:created xsi:type="dcterms:W3CDTF">2010-09-09T11:05:15Z</dcterms:created>
  <dcterms:modified xsi:type="dcterms:W3CDTF">2010-11-16T22:41:25Z</dcterms:modified>
</cp:coreProperties>
</file>