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2" r:id="rId3"/>
    <p:sldId id="257" r:id="rId4"/>
    <p:sldId id="258" r:id="rId5"/>
    <p:sldId id="261" r:id="rId6"/>
    <p:sldId id="263" r:id="rId7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uorakulmainen kolmio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tsikko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17" name="Alaotsikko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fi-FI" smtClean="0"/>
              <a:t>Muokkaa alaotsikon perustyyliä napsautt.</a:t>
            </a:r>
            <a:endParaRPr kumimoji="0" lang="en-US"/>
          </a:p>
        </p:txBody>
      </p:sp>
      <p:grpSp>
        <p:nvGrpSpPr>
          <p:cNvPr id="2" name="Ryhmä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Puolivapaa piirto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Puolivapaa piirto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Puolivapaa piirto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uora yhdysviiva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Päivämäärän paikkamerkki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C7B1F82-7F01-4B5D-BE0F-95F36E50BA03}" type="datetimeFigureOut">
              <a:rPr lang="fi-FI" smtClean="0"/>
              <a:pPr/>
              <a:t>13.10.2010</a:t>
            </a:fld>
            <a:endParaRPr lang="fi-FI"/>
          </a:p>
        </p:txBody>
      </p:sp>
      <p:sp>
        <p:nvSpPr>
          <p:cNvPr id="19" name="Alatunnisteen paikkamerkki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fi-FI"/>
          </a:p>
        </p:txBody>
      </p:sp>
      <p:sp>
        <p:nvSpPr>
          <p:cNvPr id="27" name="Dian numeron paikkamerkki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06B2E81-177B-4FEA-AE81-855F4FF701C0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7B1F82-7F01-4B5D-BE0F-95F36E50BA03}" type="datetimeFigureOut">
              <a:rPr lang="fi-FI" smtClean="0"/>
              <a:pPr/>
              <a:t>13.10.2010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6B2E81-177B-4FEA-AE81-855F4FF701C0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7B1F82-7F01-4B5D-BE0F-95F36E50BA03}" type="datetimeFigureOut">
              <a:rPr lang="fi-FI" smtClean="0"/>
              <a:pPr/>
              <a:t>13.10.2010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6B2E81-177B-4FEA-AE81-855F4FF701C0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7B1F82-7F01-4B5D-BE0F-95F36E50BA03}" type="datetimeFigureOut">
              <a:rPr lang="fi-FI" smtClean="0"/>
              <a:pPr/>
              <a:t>13.10.2010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6B2E81-177B-4FEA-AE81-855F4FF701C0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7" name="Otsikko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7B1F82-7F01-4B5D-BE0F-95F36E50BA03}" type="datetimeFigureOut">
              <a:rPr lang="fi-FI" smtClean="0"/>
              <a:pPr/>
              <a:t>13.10.2010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6B2E81-177B-4FEA-AE81-855F4FF701C0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7" name="Lovettu nuolenkärki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Lovettu nuolenkärki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7B1F82-7F01-4B5D-BE0F-95F36E50BA03}" type="datetimeFigureOut">
              <a:rPr lang="fi-FI" smtClean="0"/>
              <a:pPr/>
              <a:t>13.10.2010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6B2E81-177B-4FEA-AE81-855F4FF701C0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8" name="Otsikko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tailu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5" name="Sisällön paikkamerkki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7" name="Päivämäärän paikkamerkki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7B1F82-7F01-4B5D-BE0F-95F36E50BA03}" type="datetimeFigureOut">
              <a:rPr lang="fi-FI" smtClean="0"/>
              <a:pPr/>
              <a:t>13.10.2010</a:t>
            </a:fld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9" name="Dian numeron paikkamerkki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6B2E81-177B-4FEA-AE81-855F4FF701C0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7B1F82-7F01-4B5D-BE0F-95F36E50BA03}" type="datetimeFigureOut">
              <a:rPr lang="fi-FI" smtClean="0"/>
              <a:pPr/>
              <a:t>13.10.2010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6B2E81-177B-4FEA-AE81-855F4FF701C0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6" name="Otsikko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7B1F82-7F01-4B5D-BE0F-95F36E50BA03}" type="datetimeFigureOut">
              <a:rPr lang="fi-FI" smtClean="0"/>
              <a:pPr/>
              <a:t>13.10.2010</a:t>
            </a:fld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6B2E81-177B-4FEA-AE81-855F4FF701C0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tsikollinen sisältö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2C7B1F82-7F01-4B5D-BE0F-95F36E50BA03}" type="datetimeFigureOut">
              <a:rPr lang="fi-FI" smtClean="0"/>
              <a:pPr/>
              <a:t>13.10.2010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6B2E81-177B-4FEA-AE81-855F4FF701C0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tsikollinen kuv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fi-FI" smtClean="0"/>
              <a:t>Lisää kuva napsauttamalla kuvaketta</a:t>
            </a:r>
            <a:endParaRPr kumimoji="0" lang="en-US" dirty="0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C7B1F82-7F01-4B5D-BE0F-95F36E50BA03}" type="datetimeFigureOut">
              <a:rPr lang="fi-FI" smtClean="0"/>
              <a:pPr/>
              <a:t>13.10.2010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06B2E81-177B-4FEA-AE81-855F4FF701C0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8" name="Puolivapaa piirto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Puolivapaa piirto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Suorakulmainen kolmio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uora yhdysviiva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Lovettu nuolenkärki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Lovettu nuolenkärki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uolivapaa piirto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Puolivapaa piirto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Suorakulmainen kolmio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uora yhdysviiva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Otsikon paikkamerkki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0" name="Tekstin paikkamerkki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  <a:p>
            <a:pPr lvl="1" eaLnBrk="1" latinLnBrk="0" hangingPunct="1"/>
            <a:r>
              <a:rPr kumimoji="0" lang="fi-FI" smtClean="0"/>
              <a:t>toinen taso</a:t>
            </a:r>
          </a:p>
          <a:p>
            <a:pPr lvl="2" eaLnBrk="1" latinLnBrk="0" hangingPunct="1"/>
            <a:r>
              <a:rPr kumimoji="0" lang="fi-FI" smtClean="0"/>
              <a:t>kolmas taso</a:t>
            </a:r>
          </a:p>
          <a:p>
            <a:pPr lvl="3" eaLnBrk="1" latinLnBrk="0" hangingPunct="1"/>
            <a:r>
              <a:rPr kumimoji="0" lang="fi-FI" smtClean="0"/>
              <a:t>neljäs taso</a:t>
            </a:r>
          </a:p>
          <a:p>
            <a:pPr lvl="4" eaLnBrk="1" latinLnBrk="0" hangingPunct="1"/>
            <a:r>
              <a:rPr kumimoji="0" lang="fi-FI" smtClean="0"/>
              <a:t>viides taso</a:t>
            </a:r>
            <a:endParaRPr kumimoji="0" lang="en-US"/>
          </a:p>
        </p:txBody>
      </p:sp>
      <p:sp>
        <p:nvSpPr>
          <p:cNvPr id="10" name="Päivämäärän paikkamerkki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2C7B1F82-7F01-4B5D-BE0F-95F36E50BA03}" type="datetimeFigureOut">
              <a:rPr lang="fi-FI" smtClean="0"/>
              <a:pPr/>
              <a:t>13.10.2010</a:t>
            </a:fld>
            <a:endParaRPr lang="fi-FI"/>
          </a:p>
        </p:txBody>
      </p:sp>
      <p:sp>
        <p:nvSpPr>
          <p:cNvPr id="22" name="Alatunnisteen paikkamerkki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fi-FI"/>
          </a:p>
        </p:txBody>
      </p:sp>
      <p:sp>
        <p:nvSpPr>
          <p:cNvPr id="18" name="Dian numeron paikkamerkki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06B2E81-177B-4FEA-AE81-855F4FF701C0}" type="slidenum">
              <a:rPr lang="fi-FI" smtClean="0"/>
              <a:pPr/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fi-FI" dirty="0" smtClean="0"/>
              <a:t>Nutrition4Sports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i-FI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err="1" smtClean="0"/>
              <a:t>Sales</a:t>
            </a:r>
            <a:r>
              <a:rPr lang="fi-FI" dirty="0" smtClean="0"/>
              <a:t> </a:t>
            </a:r>
            <a:r>
              <a:rPr lang="fi-FI" dirty="0" err="1" smtClean="0"/>
              <a:t>pitch</a:t>
            </a:r>
            <a:endParaRPr lang="fi-FI" dirty="0" smtClean="0"/>
          </a:p>
          <a:p>
            <a:endParaRPr lang="fi-FI" dirty="0" smtClean="0"/>
          </a:p>
          <a:p>
            <a:r>
              <a:rPr lang="fi-FI" dirty="0" smtClean="0"/>
              <a:t>Marketing </a:t>
            </a:r>
            <a:r>
              <a:rPr lang="fi-FI" dirty="0" err="1" smtClean="0"/>
              <a:t>table</a:t>
            </a:r>
            <a:endParaRPr lang="fi-FI" dirty="0" smtClean="0"/>
          </a:p>
          <a:p>
            <a:endParaRPr lang="fi-FI" dirty="0" smtClean="0"/>
          </a:p>
          <a:p>
            <a:r>
              <a:rPr lang="fi-FI" dirty="0" smtClean="0"/>
              <a:t>Marketing </a:t>
            </a:r>
            <a:r>
              <a:rPr lang="fi-FI" dirty="0" err="1" smtClean="0"/>
              <a:t>survey</a:t>
            </a:r>
            <a:r>
              <a:rPr lang="fi-FI" dirty="0" smtClean="0"/>
              <a:t>, </a:t>
            </a:r>
            <a:r>
              <a:rPr lang="fi-FI" dirty="0" err="1" smtClean="0"/>
              <a:t>over</a:t>
            </a:r>
            <a:r>
              <a:rPr lang="fi-FI" dirty="0" smtClean="0"/>
              <a:t> 60</a:t>
            </a:r>
            <a:r>
              <a:rPr lang="fi-FI" dirty="0" smtClean="0"/>
              <a:t> </a:t>
            </a:r>
            <a:r>
              <a:rPr lang="fi-FI" dirty="0" err="1" smtClean="0"/>
              <a:t>answers</a:t>
            </a:r>
            <a:r>
              <a:rPr lang="fi-FI" dirty="0" smtClean="0"/>
              <a:t> in 1 </a:t>
            </a:r>
            <a:r>
              <a:rPr lang="fi-FI" dirty="0" err="1" smtClean="0"/>
              <a:t>day</a:t>
            </a:r>
            <a:endParaRPr lang="fi-FI" dirty="0"/>
          </a:p>
          <a:p>
            <a:pPr lvl="1"/>
            <a:r>
              <a:rPr lang="fi-FI" dirty="0" err="1"/>
              <a:t>Analyzing</a:t>
            </a:r>
            <a:r>
              <a:rPr lang="fi-FI" dirty="0"/>
              <a:t> </a:t>
            </a:r>
            <a:r>
              <a:rPr lang="fi-FI" dirty="0" err="1"/>
              <a:t>will</a:t>
            </a:r>
            <a:r>
              <a:rPr lang="fi-FI" dirty="0"/>
              <a:t> </a:t>
            </a:r>
            <a:r>
              <a:rPr lang="fi-FI" dirty="0" err="1"/>
              <a:t>start</a:t>
            </a:r>
            <a:r>
              <a:rPr lang="fi-FI" dirty="0"/>
              <a:t> in </a:t>
            </a:r>
            <a:r>
              <a:rPr lang="fi-FI" dirty="0" err="1"/>
              <a:t>next</a:t>
            </a:r>
            <a:r>
              <a:rPr lang="fi-FI" dirty="0"/>
              <a:t> </a:t>
            </a:r>
            <a:r>
              <a:rPr lang="fi-FI" dirty="0" err="1"/>
              <a:t>week</a:t>
            </a:r>
            <a:endParaRPr lang="fi-FI" dirty="0"/>
          </a:p>
          <a:p>
            <a:pPr lvl="1"/>
            <a:endParaRPr lang="fi-FI" dirty="0" smtClean="0"/>
          </a:p>
          <a:p>
            <a:r>
              <a:rPr lang="fi-FI" dirty="0" smtClean="0"/>
              <a:t>Demo</a:t>
            </a:r>
            <a:endParaRPr lang="fi-FI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dirty="0" err="1" smtClean="0"/>
              <a:t>Last</a:t>
            </a:r>
            <a:r>
              <a:rPr lang="fi-FI" dirty="0" smtClean="0"/>
              <a:t> </a:t>
            </a:r>
            <a:r>
              <a:rPr lang="fi-FI" dirty="0" err="1" smtClean="0"/>
              <a:t>actions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8018631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isällön paikkamerkki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fi-FI" dirty="0" smtClean="0"/>
          </a:p>
          <a:p>
            <a:r>
              <a:rPr lang="en-GB" dirty="0" smtClean="0"/>
              <a:t>Our intent is to help nutrition companies to increase their brand value and sales by marketing</a:t>
            </a:r>
          </a:p>
          <a:p>
            <a:endParaRPr lang="en-GB" dirty="0" smtClean="0"/>
          </a:p>
          <a:p>
            <a:r>
              <a:rPr lang="en-GB" dirty="0" smtClean="0"/>
              <a:t>With tailored marketing solutions. Nutrition </a:t>
            </a:r>
            <a:r>
              <a:rPr lang="en-US" dirty="0" smtClean="0"/>
              <a:t>company </a:t>
            </a:r>
            <a:r>
              <a:rPr lang="en-US" dirty="0"/>
              <a:t>gets more </a:t>
            </a:r>
            <a:r>
              <a:rPr lang="en-US" dirty="0" smtClean="0"/>
              <a:t>visibility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/>
              <a:t>more </a:t>
            </a:r>
            <a:r>
              <a:rPr lang="en-US" dirty="0"/>
              <a:t>clicks on website and hopefully more customers and </a:t>
            </a:r>
            <a:r>
              <a:rPr lang="en-US" dirty="0" smtClean="0"/>
              <a:t>orders</a:t>
            </a:r>
          </a:p>
          <a:p>
            <a:pPr marL="109728" indent="0">
              <a:buNone/>
            </a:pPr>
            <a:endParaRPr lang="en-US" dirty="0" smtClean="0"/>
          </a:p>
          <a:p>
            <a:r>
              <a:rPr lang="en-US" dirty="0"/>
              <a:t>By low cost marketing ways, we offer great </a:t>
            </a:r>
            <a:r>
              <a:rPr lang="en-US" dirty="0" smtClean="0"/>
              <a:t>solutions and marketing ideas </a:t>
            </a:r>
            <a:r>
              <a:rPr lang="en-US" dirty="0"/>
              <a:t>so that budget stay under control</a:t>
            </a:r>
          </a:p>
          <a:p>
            <a:endParaRPr lang="en-US" dirty="0"/>
          </a:p>
          <a:p>
            <a:endParaRPr lang="fi-FI" dirty="0"/>
          </a:p>
          <a:p>
            <a:pPr>
              <a:buNone/>
            </a:pPr>
            <a:endParaRPr lang="fi-FI" dirty="0" smtClean="0"/>
          </a:p>
        </p:txBody>
      </p:sp>
      <p:sp>
        <p:nvSpPr>
          <p:cNvPr id="3" name="Otsikko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dirty="0" smtClean="0"/>
              <a:t>Nutrition4Sports – </a:t>
            </a:r>
            <a:r>
              <a:rPr lang="fi-FI" dirty="0" err="1" smtClean="0"/>
              <a:t>Sales</a:t>
            </a:r>
            <a:r>
              <a:rPr lang="fi-FI" dirty="0" smtClean="0"/>
              <a:t> </a:t>
            </a:r>
            <a:r>
              <a:rPr lang="fi-FI" dirty="0" err="1" smtClean="0"/>
              <a:t>pitch</a:t>
            </a:r>
            <a:endParaRPr lang="fi-FI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isällön paikkamerkki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 will launch a diet application</a:t>
            </a:r>
          </a:p>
          <a:p>
            <a:pPr lvl="1"/>
            <a:r>
              <a:rPr lang="en-US" dirty="0" smtClean="0"/>
              <a:t>Gives advices and hints concerning physical education and nutrition</a:t>
            </a:r>
          </a:p>
          <a:p>
            <a:pPr lvl="1"/>
            <a:r>
              <a:rPr lang="en-US" dirty="0" smtClean="0"/>
              <a:t>Says which company’s products will be useful for </a:t>
            </a:r>
            <a:r>
              <a:rPr lang="en-US" dirty="0" smtClean="0"/>
              <a:t>him/her</a:t>
            </a:r>
            <a:endParaRPr lang="en-US" dirty="0" smtClean="0"/>
          </a:p>
          <a:p>
            <a:pPr lvl="1"/>
            <a:r>
              <a:rPr lang="en-US" dirty="0" smtClean="0"/>
              <a:t>Good for beginners-&gt; increasing their knowledge</a:t>
            </a:r>
          </a:p>
          <a:p>
            <a:pPr lvl="1"/>
            <a:r>
              <a:rPr lang="en-US" dirty="0" err="1" smtClean="0"/>
              <a:t>Youtube</a:t>
            </a:r>
            <a:r>
              <a:rPr lang="en-US" dirty="0" smtClean="0"/>
              <a:t> </a:t>
            </a:r>
            <a:r>
              <a:rPr lang="en-US" dirty="0" smtClean="0"/>
              <a:t>video and other ads so that people are aware of this application</a:t>
            </a:r>
          </a:p>
          <a:p>
            <a:pPr lvl="1"/>
            <a:r>
              <a:rPr lang="en-US" smtClean="0"/>
              <a:t>New website </a:t>
            </a:r>
            <a:r>
              <a:rPr lang="en-US" dirty="0" smtClean="0"/>
              <a:t>or company’s </a:t>
            </a:r>
            <a:r>
              <a:rPr lang="en-US" smtClean="0"/>
              <a:t>online shop</a:t>
            </a:r>
            <a:endParaRPr lang="en-US" dirty="0" smtClean="0"/>
          </a:p>
          <a:p>
            <a:pPr marL="393192" lvl="1" indent="0">
              <a:buNone/>
            </a:pPr>
            <a:endParaRPr lang="en-US" dirty="0" smtClean="0"/>
          </a:p>
          <a:p>
            <a:pPr marL="109728" indent="0">
              <a:buNone/>
            </a:pPr>
            <a:endParaRPr lang="en-US" dirty="0" smtClean="0"/>
          </a:p>
        </p:txBody>
      </p:sp>
      <p:sp>
        <p:nvSpPr>
          <p:cNvPr id="3" name="Otsikk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Nutrition4Sports – </a:t>
            </a:r>
            <a:r>
              <a:rPr lang="fi-FI" dirty="0" err="1" smtClean="0"/>
              <a:t>Sales</a:t>
            </a:r>
            <a:r>
              <a:rPr lang="fi-FI" dirty="0" smtClean="0"/>
              <a:t> </a:t>
            </a:r>
            <a:r>
              <a:rPr lang="fi-FI" dirty="0" err="1" smtClean="0"/>
              <a:t>pitch</a:t>
            </a:r>
            <a:endParaRPr lang="fi-FI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Competition</a:t>
            </a:r>
          </a:p>
          <a:p>
            <a:pPr lvl="1"/>
            <a:r>
              <a:rPr lang="fi-FI" dirty="0" err="1"/>
              <a:t>Participants</a:t>
            </a:r>
            <a:r>
              <a:rPr lang="fi-FI" dirty="0"/>
              <a:t> </a:t>
            </a:r>
            <a:r>
              <a:rPr lang="fi-FI" dirty="0" err="1"/>
              <a:t>needs</a:t>
            </a:r>
            <a:r>
              <a:rPr lang="fi-FI" dirty="0"/>
              <a:t> to </a:t>
            </a:r>
            <a:r>
              <a:rPr lang="fi-FI" dirty="0" err="1"/>
              <a:t>visit</a:t>
            </a:r>
            <a:r>
              <a:rPr lang="fi-FI" dirty="0"/>
              <a:t> on </a:t>
            </a:r>
            <a:r>
              <a:rPr lang="fi-FI" dirty="0" err="1"/>
              <a:t>online</a:t>
            </a:r>
            <a:r>
              <a:rPr lang="fi-FI" dirty="0"/>
              <a:t> shop, </a:t>
            </a:r>
            <a:r>
              <a:rPr lang="fi-FI" dirty="0" err="1"/>
              <a:t>investigate</a:t>
            </a:r>
            <a:r>
              <a:rPr lang="fi-FI" dirty="0"/>
              <a:t> </a:t>
            </a:r>
            <a:r>
              <a:rPr lang="fi-FI" dirty="0" err="1"/>
              <a:t>informative</a:t>
            </a:r>
            <a:r>
              <a:rPr lang="fi-FI" dirty="0"/>
              <a:t> </a:t>
            </a:r>
            <a:r>
              <a:rPr lang="fi-FI" dirty="0" err="1"/>
              <a:t>labels</a:t>
            </a:r>
            <a:r>
              <a:rPr lang="fi-FI" dirty="0"/>
              <a:t>, </a:t>
            </a:r>
            <a:r>
              <a:rPr lang="fi-FI" dirty="0" err="1"/>
              <a:t>prices</a:t>
            </a:r>
            <a:r>
              <a:rPr lang="fi-FI" dirty="0"/>
              <a:t> etc..</a:t>
            </a:r>
          </a:p>
          <a:p>
            <a:pPr lvl="1"/>
            <a:r>
              <a:rPr lang="fi-FI" dirty="0" err="1"/>
              <a:t>Possible</a:t>
            </a:r>
            <a:r>
              <a:rPr lang="fi-FI" dirty="0"/>
              <a:t> </a:t>
            </a:r>
            <a:r>
              <a:rPr lang="fi-FI" dirty="0" err="1"/>
              <a:t>customers</a:t>
            </a:r>
            <a:r>
              <a:rPr lang="fi-FI" dirty="0"/>
              <a:t> </a:t>
            </a:r>
            <a:r>
              <a:rPr lang="fi-FI" dirty="0" err="1"/>
              <a:t>learn</a:t>
            </a:r>
            <a:r>
              <a:rPr lang="fi-FI" dirty="0"/>
              <a:t> </a:t>
            </a:r>
            <a:r>
              <a:rPr lang="fi-FI" dirty="0" err="1"/>
              <a:t>about</a:t>
            </a:r>
            <a:r>
              <a:rPr lang="fi-FI" dirty="0"/>
              <a:t> products, VISIBILITY</a:t>
            </a:r>
          </a:p>
          <a:p>
            <a:pPr lvl="1"/>
            <a:r>
              <a:rPr lang="fi-FI" dirty="0" err="1"/>
              <a:t>Randomly</a:t>
            </a:r>
            <a:r>
              <a:rPr lang="fi-FI" dirty="0"/>
              <a:t> </a:t>
            </a:r>
            <a:r>
              <a:rPr lang="fi-FI" dirty="0" err="1"/>
              <a:t>picked</a:t>
            </a:r>
            <a:r>
              <a:rPr lang="fi-FI" dirty="0"/>
              <a:t> </a:t>
            </a:r>
            <a:r>
              <a:rPr lang="fi-FI" dirty="0" err="1"/>
              <a:t>winner(s</a:t>
            </a:r>
            <a:r>
              <a:rPr lang="fi-FI" dirty="0"/>
              <a:t>) </a:t>
            </a:r>
            <a:r>
              <a:rPr lang="fi-FI" dirty="0" err="1"/>
              <a:t>will</a:t>
            </a:r>
            <a:r>
              <a:rPr lang="fi-FI" dirty="0"/>
              <a:t> </a:t>
            </a:r>
            <a:r>
              <a:rPr lang="fi-FI" dirty="0" err="1"/>
              <a:t>be</a:t>
            </a:r>
            <a:r>
              <a:rPr lang="fi-FI" dirty="0"/>
              <a:t> </a:t>
            </a:r>
            <a:r>
              <a:rPr lang="fi-FI" dirty="0" err="1"/>
              <a:t>rewarded</a:t>
            </a:r>
            <a:endParaRPr lang="fi-FI" dirty="0"/>
          </a:p>
          <a:p>
            <a:pPr lvl="1"/>
            <a:r>
              <a:rPr lang="fi-FI" dirty="0" err="1"/>
              <a:t>Shared</a:t>
            </a:r>
            <a:r>
              <a:rPr lang="fi-FI" dirty="0"/>
              <a:t> via new </a:t>
            </a:r>
            <a:r>
              <a:rPr lang="fi-FI" dirty="0" err="1"/>
              <a:t>website</a:t>
            </a:r>
            <a:r>
              <a:rPr lang="fi-FI" dirty="0"/>
              <a:t>, </a:t>
            </a:r>
            <a:r>
              <a:rPr lang="fi-FI" dirty="0" err="1"/>
              <a:t>Facebook</a:t>
            </a:r>
            <a:endParaRPr lang="fi-FI" dirty="0"/>
          </a:p>
          <a:p>
            <a:endParaRPr lang="fi-FI" b="1" dirty="0" smtClean="0"/>
          </a:p>
          <a:p>
            <a:r>
              <a:rPr lang="fi-FI" dirty="0" err="1" smtClean="0"/>
              <a:t>Company’s</a:t>
            </a:r>
            <a:r>
              <a:rPr lang="fi-FI" dirty="0" smtClean="0"/>
              <a:t> </a:t>
            </a:r>
            <a:r>
              <a:rPr lang="fi-FI" dirty="0" err="1" smtClean="0"/>
              <a:t>Facebook</a:t>
            </a:r>
            <a:r>
              <a:rPr lang="fi-FI" dirty="0" smtClean="0"/>
              <a:t> </a:t>
            </a:r>
            <a:r>
              <a:rPr lang="fi-FI" dirty="0" err="1" smtClean="0"/>
              <a:t>site</a:t>
            </a:r>
            <a:endParaRPr lang="fi-FI" dirty="0" smtClean="0"/>
          </a:p>
          <a:p>
            <a:pPr lvl="1"/>
            <a:r>
              <a:rPr lang="fi-FI" dirty="0" err="1" smtClean="0"/>
              <a:t>Will</a:t>
            </a:r>
            <a:r>
              <a:rPr lang="fi-FI" dirty="0" smtClean="0"/>
              <a:t> </a:t>
            </a:r>
            <a:r>
              <a:rPr lang="fi-FI" dirty="0" err="1" smtClean="0"/>
              <a:t>be</a:t>
            </a:r>
            <a:r>
              <a:rPr lang="fi-FI" dirty="0" smtClean="0"/>
              <a:t> </a:t>
            </a:r>
            <a:r>
              <a:rPr lang="fi-FI" dirty="0" err="1" smtClean="0"/>
              <a:t>improved</a:t>
            </a:r>
            <a:endParaRPr lang="fi-FI" dirty="0"/>
          </a:p>
          <a:p>
            <a:pPr lvl="1"/>
            <a:r>
              <a:rPr lang="fi-FI" dirty="0" smtClean="0"/>
              <a:t>Full </a:t>
            </a:r>
            <a:r>
              <a:rPr lang="fi-FI" dirty="0" err="1" smtClean="0"/>
              <a:t>product</a:t>
            </a:r>
            <a:r>
              <a:rPr lang="fi-FI" dirty="0" smtClean="0"/>
              <a:t> </a:t>
            </a:r>
            <a:r>
              <a:rPr lang="fi-FI" dirty="0" err="1" smtClean="0"/>
              <a:t>range</a:t>
            </a:r>
            <a:r>
              <a:rPr lang="fi-FI" dirty="0"/>
              <a:t> </a:t>
            </a:r>
            <a:r>
              <a:rPr lang="fi-FI" dirty="0" err="1" smtClean="0"/>
              <a:t>will</a:t>
            </a:r>
            <a:r>
              <a:rPr lang="fi-FI" dirty="0" smtClean="0"/>
              <a:t> </a:t>
            </a:r>
            <a:r>
              <a:rPr lang="fi-FI" dirty="0" err="1" smtClean="0"/>
              <a:t>be</a:t>
            </a:r>
            <a:r>
              <a:rPr lang="fi-FI" dirty="0" smtClean="0"/>
              <a:t> </a:t>
            </a:r>
            <a:r>
              <a:rPr lang="fi-FI" dirty="0" err="1" smtClean="0"/>
              <a:t>put</a:t>
            </a:r>
            <a:r>
              <a:rPr lang="fi-FI" dirty="0" smtClean="0"/>
              <a:t> + </a:t>
            </a:r>
            <a:r>
              <a:rPr lang="fi-FI" dirty="0" err="1" smtClean="0"/>
              <a:t>offers</a:t>
            </a:r>
            <a:endParaRPr lang="fi-FI" dirty="0" smtClean="0"/>
          </a:p>
          <a:p>
            <a:endParaRPr lang="fi-FI" dirty="0"/>
          </a:p>
          <a:p>
            <a:endParaRPr lang="fi-FI" dirty="0" smtClean="0"/>
          </a:p>
          <a:p>
            <a:endParaRPr lang="fi-FI" dirty="0"/>
          </a:p>
          <a:p>
            <a:endParaRPr lang="fi-FI" dirty="0" smtClean="0"/>
          </a:p>
          <a:p>
            <a:endParaRPr lang="fi-FI" dirty="0"/>
          </a:p>
          <a:p>
            <a:endParaRPr lang="fi-FI" dirty="0" smtClean="0"/>
          </a:p>
          <a:p>
            <a:pPr marL="393192" lvl="1" indent="0">
              <a:buNone/>
            </a:pPr>
            <a:endParaRPr lang="fi-FI" dirty="0"/>
          </a:p>
          <a:p>
            <a:pPr marL="393192" lvl="1" indent="0">
              <a:buNone/>
            </a:pPr>
            <a:endParaRPr lang="fi-FI" dirty="0"/>
          </a:p>
          <a:p>
            <a:pPr lvl="1"/>
            <a:endParaRPr lang="fi-FI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Nutrition4Sports – </a:t>
            </a:r>
            <a:r>
              <a:rPr lang="fi-FI" dirty="0" err="1" smtClean="0"/>
              <a:t>Sales</a:t>
            </a:r>
            <a:r>
              <a:rPr lang="fi-FI" dirty="0" smtClean="0"/>
              <a:t> </a:t>
            </a:r>
            <a:r>
              <a:rPr lang="fi-FI" dirty="0" err="1" smtClean="0"/>
              <a:t>picth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5372241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73024669"/>
              </p:ext>
            </p:extLst>
          </p:nvPr>
        </p:nvGraphicFramePr>
        <p:xfrm>
          <a:off x="35496" y="-26988"/>
          <a:ext cx="9001001" cy="6768356"/>
        </p:xfrm>
        <a:graphic>
          <a:graphicData uri="http://schemas.openxmlformats.org/drawingml/2006/table">
            <a:tbl>
              <a:tblPr/>
              <a:tblGrid>
                <a:gridCol w="2122187"/>
                <a:gridCol w="2037366"/>
                <a:gridCol w="2318439"/>
                <a:gridCol w="1295599"/>
                <a:gridCol w="1227410"/>
              </a:tblGrid>
              <a:tr h="1071871"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fi-FI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Group / </a:t>
                      </a:r>
                      <a:r>
                        <a:rPr kumimoji="0" lang="fi-FI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profile</a:t>
                      </a:r>
                      <a:endParaRPr kumimoji="0" lang="fi-FI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itchFamily="18" charset="0"/>
                        <a:cs typeface="Arial" charset="0"/>
                      </a:endParaRP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fi-FI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# of </a:t>
                      </a:r>
                      <a:r>
                        <a:rPr kumimoji="0" lang="fi-FI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persons</a:t>
                      </a:r>
                      <a:endParaRPr kumimoji="0" lang="fi-FI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itchFamily="18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fi-FI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Goal</a:t>
                      </a:r>
                      <a:r>
                        <a:rPr kumimoji="0" lang="fi-FI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 of </a:t>
                      </a:r>
                      <a:r>
                        <a:rPr kumimoji="0" lang="fi-FI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contact</a:t>
                      </a:r>
                      <a:endParaRPr kumimoji="0" lang="fi-FI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itchFamily="18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fi-FI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How</a:t>
                      </a:r>
                      <a:r>
                        <a:rPr kumimoji="0" lang="fi-FI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 (</a:t>
                      </a:r>
                      <a:r>
                        <a:rPr kumimoji="0" lang="fi-FI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interview</a:t>
                      </a:r>
                      <a:r>
                        <a:rPr kumimoji="0" lang="fi-FI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, </a:t>
                      </a:r>
                      <a:r>
                        <a:rPr kumimoji="0" lang="fi-FI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survey</a:t>
                      </a:r>
                      <a:r>
                        <a:rPr kumimoji="0" lang="fi-FI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...)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fi-FI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Ready</a:t>
                      </a:r>
                      <a:r>
                        <a:rPr kumimoji="0" lang="fi-FI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 </a:t>
                      </a:r>
                      <a:r>
                        <a:rPr kumimoji="0" lang="fi-FI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by</a:t>
                      </a:r>
                      <a:endParaRPr kumimoji="0" lang="fi-FI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itchFamily="18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20233"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fi-FI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Gym</a:t>
                      </a:r>
                      <a:r>
                        <a:rPr kumimoji="0" lang="fi-FI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 </a:t>
                      </a:r>
                      <a:r>
                        <a:rPr kumimoji="0" lang="fi-FI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people</a:t>
                      </a:r>
                      <a:endParaRPr kumimoji="0" lang="fi-FI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itchFamily="18" charset="0"/>
                        <a:cs typeface="Arial" charset="0"/>
                      </a:endParaRP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fi-FI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Over</a:t>
                      </a:r>
                      <a:r>
                        <a:rPr kumimoji="0" lang="fi-FI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 400.000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fi-FI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Using of </a:t>
                      </a:r>
                      <a:r>
                        <a:rPr kumimoji="0" lang="fi-FI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nutritions</a:t>
                      </a:r>
                      <a:r>
                        <a:rPr kumimoji="0" lang="fi-FI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, </a:t>
                      </a:r>
                      <a:r>
                        <a:rPr kumimoji="0" lang="fi-FI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trying</a:t>
                      </a:r>
                      <a:r>
                        <a:rPr kumimoji="0" lang="fi-FI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 to </a:t>
                      </a:r>
                      <a:r>
                        <a:rPr kumimoji="0" lang="fi-FI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sell</a:t>
                      </a:r>
                      <a:r>
                        <a:rPr kumimoji="0" lang="fi-FI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 </a:t>
                      </a:r>
                      <a:r>
                        <a:rPr kumimoji="0" lang="fi-FI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more</a:t>
                      </a:r>
                      <a:r>
                        <a:rPr kumimoji="0" lang="fi-FI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 </a:t>
                      </a:r>
                      <a:r>
                        <a:rPr kumimoji="0" lang="fi-FI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clothes</a:t>
                      </a:r>
                      <a:r>
                        <a:rPr kumimoji="0" lang="fi-FI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 and </a:t>
                      </a:r>
                      <a:r>
                        <a:rPr kumimoji="0" lang="fi-FI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other</a:t>
                      </a:r>
                      <a:r>
                        <a:rPr kumimoji="0" lang="fi-FI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  </a:t>
                      </a:r>
                      <a:r>
                        <a:rPr kumimoji="0" lang="fi-FI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equipments</a:t>
                      </a:r>
                      <a:r>
                        <a:rPr kumimoji="0" lang="fi-FI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 (”side </a:t>
                      </a:r>
                      <a:r>
                        <a:rPr kumimoji="0" lang="fi-FI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sales</a:t>
                      </a:r>
                      <a:r>
                        <a:rPr kumimoji="0" lang="fi-FI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”)</a:t>
                      </a:r>
                    </a:p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fi-FI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itchFamily="18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fi-FI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Survey</a:t>
                      </a:r>
                      <a:r>
                        <a:rPr kumimoji="0" lang="fi-FI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 via Pakkotoisto and FB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fi-FI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In 2 </a:t>
                      </a:r>
                      <a:r>
                        <a:rPr kumimoji="0" lang="fi-FI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weeks</a:t>
                      </a:r>
                      <a:endParaRPr kumimoji="0" lang="fi-FI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itchFamily="18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03792"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fi-FI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Ice Hockey </a:t>
                      </a:r>
                      <a:r>
                        <a:rPr kumimoji="0" lang="fi-FI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players</a:t>
                      </a:r>
                      <a:endParaRPr kumimoji="0" lang="fi-FI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itchFamily="18" charset="0"/>
                        <a:cs typeface="Arial" charset="0"/>
                      </a:endParaRP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fi-FI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67 463 </a:t>
                      </a:r>
                      <a:r>
                        <a:rPr kumimoji="0" lang="fi-FI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license</a:t>
                      </a:r>
                      <a:r>
                        <a:rPr kumimoji="0" lang="fi-FI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 </a:t>
                      </a:r>
                      <a:r>
                        <a:rPr kumimoji="0" lang="fi-FI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players</a:t>
                      </a:r>
                      <a:r>
                        <a:rPr kumimoji="0" lang="fi-FI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, 195000 </a:t>
                      </a:r>
                      <a:r>
                        <a:rPr kumimoji="0" lang="fi-FI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activ</a:t>
                      </a:r>
                      <a:r>
                        <a:rPr kumimoji="0" lang="fi-FI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 </a:t>
                      </a:r>
                      <a:r>
                        <a:rPr kumimoji="0" lang="fi-FI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enthusiasts</a:t>
                      </a:r>
                      <a:endParaRPr kumimoji="0" lang="fi-FI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itchFamily="18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fi-FI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Using</a:t>
                      </a:r>
                      <a:r>
                        <a:rPr kumimoji="0" lang="fi-FI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 of </a:t>
                      </a:r>
                      <a:r>
                        <a:rPr kumimoji="0" lang="fi-FI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nutritions</a:t>
                      </a:r>
                      <a:endParaRPr kumimoji="0" lang="fi-FI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itchFamily="18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fi-FI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Survey</a:t>
                      </a:r>
                      <a:r>
                        <a:rPr kumimoji="0" lang="fi-FI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 via FB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fi-FI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In 2 </a:t>
                      </a:r>
                      <a:r>
                        <a:rPr kumimoji="0" lang="fi-FI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weeks</a:t>
                      </a:r>
                      <a:endParaRPr kumimoji="0" lang="fi-FI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itchFamily="18" charset="0"/>
                        <a:cs typeface="Arial" charset="0"/>
                      </a:endParaRPr>
                    </a:p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fi-FI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itchFamily="18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68668"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fi-FI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Soccer</a:t>
                      </a:r>
                      <a:r>
                        <a:rPr kumimoji="0" lang="fi-FI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 </a:t>
                      </a:r>
                      <a:r>
                        <a:rPr kumimoji="0" lang="fi-FI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players</a:t>
                      </a:r>
                      <a:endParaRPr kumimoji="0" lang="fi-FI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itchFamily="18" charset="0"/>
                        <a:cs typeface="Arial" charset="0"/>
                      </a:endParaRP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fi-FI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115000-120000 </a:t>
                      </a:r>
                      <a:r>
                        <a:rPr kumimoji="0" lang="fi-FI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license</a:t>
                      </a:r>
                      <a:r>
                        <a:rPr kumimoji="0" lang="fi-FI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, 200.000-300.00</a:t>
                      </a:r>
                    </a:p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fi-FI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Active </a:t>
                      </a:r>
                      <a:r>
                        <a:rPr kumimoji="0" lang="fi-FI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enthusiasts</a:t>
                      </a:r>
                      <a:endParaRPr kumimoji="0" lang="fi-FI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itchFamily="18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fi-FI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Using</a:t>
                      </a:r>
                      <a:r>
                        <a:rPr kumimoji="0" lang="fi-FI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 of </a:t>
                      </a:r>
                      <a:r>
                        <a:rPr kumimoji="0" lang="fi-FI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nutritions</a:t>
                      </a:r>
                      <a:endParaRPr kumimoji="0" lang="fi-FI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itchFamily="18" charset="0"/>
                        <a:cs typeface="Arial" charset="0"/>
                      </a:endParaRPr>
                    </a:p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fi-FI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itchFamily="18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fi-FI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Survey</a:t>
                      </a:r>
                      <a:r>
                        <a:rPr kumimoji="0" lang="fi-FI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 via FB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fi-FI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In 2 </a:t>
                      </a:r>
                      <a:r>
                        <a:rPr kumimoji="0" lang="fi-FI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weeks</a:t>
                      </a:r>
                      <a:endParaRPr kumimoji="0" lang="fi-FI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itchFamily="18" charset="0"/>
                        <a:cs typeface="Arial" charset="0"/>
                      </a:endParaRPr>
                    </a:p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fi-FI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itchFamily="18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03792"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fi-FI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Keep</a:t>
                      </a:r>
                      <a:r>
                        <a:rPr kumimoji="0" lang="fi-FI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 </a:t>
                      </a:r>
                      <a:r>
                        <a:rPr kumimoji="0" lang="fi-FI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fit</a:t>
                      </a:r>
                      <a:r>
                        <a:rPr kumimoji="0" lang="fi-FI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 </a:t>
                      </a:r>
                      <a:r>
                        <a:rPr kumimoji="0" lang="fi-FI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enthusiasts</a:t>
                      </a:r>
                      <a:r>
                        <a:rPr kumimoji="0" lang="fi-FI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 in general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fi-FI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2-3 </a:t>
                      </a:r>
                      <a:r>
                        <a:rPr kumimoji="0" lang="fi-FI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millions</a:t>
                      </a:r>
                      <a:endParaRPr kumimoji="0" lang="fi-FI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itchFamily="18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fi-FI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Using</a:t>
                      </a:r>
                      <a:r>
                        <a:rPr kumimoji="0" lang="fi-FI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 of </a:t>
                      </a:r>
                      <a:r>
                        <a:rPr kumimoji="0" lang="fi-FI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nutritions</a:t>
                      </a:r>
                      <a:endParaRPr kumimoji="0" lang="fi-FI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itchFamily="18" charset="0"/>
                        <a:cs typeface="Arial" charset="0"/>
                      </a:endParaRPr>
                    </a:p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fi-FI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itchFamily="18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fi-FI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Survey</a:t>
                      </a:r>
                      <a:r>
                        <a:rPr kumimoji="0" lang="fi-FI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 via</a:t>
                      </a:r>
                    </a:p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fi-FI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FB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fi-FI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In 2-3 </a:t>
                      </a:r>
                      <a:r>
                        <a:rPr kumimoji="0" lang="fi-FI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weeks</a:t>
                      </a:r>
                      <a:endParaRPr kumimoji="0" lang="fi-FI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itchFamily="18" charset="0"/>
                        <a:cs typeface="Arial" charset="0"/>
                      </a:endParaRPr>
                    </a:p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fi-FI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itchFamily="18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706222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la">
  <a:themeElements>
    <a:clrScheme name="Aula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Aula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Aul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130</TotalTime>
  <Words>289</Words>
  <Application>Microsoft Office PowerPoint</Application>
  <PresentationFormat>On-screen Show (4:3)</PresentationFormat>
  <Paragraphs>69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Aula</vt:lpstr>
      <vt:lpstr>Nutrition4Sports</vt:lpstr>
      <vt:lpstr>Last actions</vt:lpstr>
      <vt:lpstr>Nutrition4Sports – Sales pitch</vt:lpstr>
      <vt:lpstr>Nutrition4Sports – Sales pitch</vt:lpstr>
      <vt:lpstr>Nutrition4Sports – Sales picth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Sales pitch</dc:title>
  <dc:creator>henri</dc:creator>
  <cp:lastModifiedBy>asentaja</cp:lastModifiedBy>
  <cp:revision>23</cp:revision>
  <dcterms:created xsi:type="dcterms:W3CDTF">2010-10-07T08:13:01Z</dcterms:created>
  <dcterms:modified xsi:type="dcterms:W3CDTF">2010-10-13T06:08:13Z</dcterms:modified>
</cp:coreProperties>
</file>