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2" r:id="rId4"/>
    <p:sldId id="263" r:id="rId5"/>
    <p:sldId id="264" r:id="rId6"/>
    <p:sldId id="259" r:id="rId7"/>
    <p:sldId id="260" r:id="rId8"/>
    <p:sldId id="261" r:id="rId9"/>
    <p:sldId id="268" r:id="rId10"/>
    <p:sldId id="258" r:id="rId11"/>
    <p:sldId id="265" r:id="rId12"/>
    <p:sldId id="267" r:id="rId13"/>
    <p:sldId id="274" r:id="rId14"/>
    <p:sldId id="269" r:id="rId15"/>
    <p:sldId id="271" r:id="rId16"/>
    <p:sldId id="275" r:id="rId17"/>
    <p:sldId id="276" r:id="rId18"/>
    <p:sldId id="270" r:id="rId19"/>
    <p:sldId id="273" r:id="rId20"/>
    <p:sldId id="272" r:id="rId21"/>
    <p:sldId id="266" r:id="rId2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2" autoAdjust="0"/>
    <p:restoredTop sz="94622" autoAdjust="0"/>
  </p:normalViewPr>
  <p:slideViewPr>
    <p:cSldViewPr>
      <p:cViewPr varScale="1">
        <p:scale>
          <a:sx n="80" d="100"/>
          <a:sy n="80" d="100"/>
        </p:scale>
        <p:origin x="-34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26A1C-6A02-47AB-BF9F-0CA924551E59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8E9B0-09EA-4A01-AD80-FA669431C641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sz="1200" dirty="0" smtClean="0"/>
              <a:t>Aivojen kyky sisäistää runsaasti monimutkaistakin tietoa nopaesti jos se esitetään helposti omaksuttavassa muodossa (johdanto)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2</a:t>
            </a:fld>
            <a:endParaRPr lang="fi-F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Liian luovat ratkaisut voivat olla käyttökelvottomia (käytäntö). Vakiintuneille vaihtoehdoille</a:t>
            </a:r>
            <a:r>
              <a:rPr lang="fi-FI" baseline="0" dirty="0" smtClean="0"/>
              <a:t> on perusteita. Variointi? Uuden teknologian uudet mahdollisuudet? Vanhan peli-idean uudentaminen tekniikan suomalla lähestymistavalla?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11</a:t>
            </a:fld>
            <a:endParaRPr lang="fi-F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Ikonit... (käytäntö)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12</a:t>
            </a:fld>
            <a:endParaRPr lang="fi-FI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Konflikti, paljon tietoa mutta vähäinen häiriö pelaajan ja maailman välille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13</a:t>
            </a:fld>
            <a:endParaRPr lang="fi-FI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sz="1200" dirty="0" smtClean="0"/>
              <a:t>Interaktiosuunnitelmat -&gt; valikkojen navigointipolut (vaihda kuva?)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14</a:t>
            </a:fld>
            <a:endParaRPr lang="fi-FI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Pelikäyttöliittymän tehtävä on antaa kontrolli pelaajalle, tuottaa tyydytystä, pelaajan</a:t>
            </a:r>
            <a:r>
              <a:rPr lang="fi-FI" baseline="0" dirty="0" smtClean="0"/>
              <a:t> voitava projisoida itsensä peli(hahmoon).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15</a:t>
            </a:fld>
            <a:endParaRPr lang="fi-FI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Pelaajan ohjaaminen, vaihtoehtojen limitointi ja vapauden säilyttäminen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16</a:t>
            </a:fld>
            <a:endParaRPr lang="fi-FI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Ohjaamisen jatkoa. Tavoitteet,  NPC:t, musiikki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17</a:t>
            </a:fld>
            <a:endParaRPr lang="fi-FI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Feedback, fyysinen interaktio (kuten 226, 230) (guitar</a:t>
            </a:r>
            <a:r>
              <a:rPr lang="fi-FI" baseline="0" dirty="0" smtClean="0"/>
              <a:t> hero, rockband, uudet menetelmät?)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18</a:t>
            </a:fld>
            <a:endParaRPr lang="fi-FI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Juice! S 233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19</a:t>
            </a:fld>
            <a:endParaRPr lang="fi-FI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Pelimaailman muutokset, virtuaalinen interaktio, läpinäkyvyys 226-227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20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Värit ja monimutkaiset kuviot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3</a:t>
            </a:fld>
            <a:endParaRPr lang="fi-FI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Lopetus. Erottelu,</a:t>
            </a:r>
            <a:r>
              <a:rPr lang="fi-FI" baseline="0" dirty="0" smtClean="0"/>
              <a:t> tärkeät nostot -&gt; värit, muodot, sommittelu. Johdattelu, -&gt; audiovisuaaliset menetelmät. Vastaanottajan autuas ’tietämättömyys’ miten häntä johdatellaan. Interaktiivisessa käyttöliittymässä aina palaute, ja MEHU!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21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Stem and leaf, erottelu, runsas informaatio pienessä tilassa (teoria)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4</a:t>
            </a:fld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Väristä, värikylläisyydestä, ihmisen kyvystä erottaa värejä (teoria)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5</a:t>
            </a:fld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Värien kyky auttaa TAI vaikeuttaa tiedon omaksumista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6</a:t>
            </a:fld>
            <a:endParaRPr lang="fi-F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Kohovärit, neutraali tausta, värien erotettavuus, olennaisen nosto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7</a:t>
            </a:fld>
            <a:endParaRPr lang="fi-F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1+1=3, erottelu ja tärkeät nostot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8</a:t>
            </a:fld>
            <a:endParaRPr lang="fi-F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Co-operation, yhteinen projekti, sama visio, teema, äänimaailma.</a:t>
            </a:r>
            <a:r>
              <a:rPr lang="fi-FI" sz="1200" dirty="0" smtClean="0"/>
              <a:t> Kenelle peli on suunniteltu? Mille alustalle? Rajoitukset? Erityispiirteet?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9</a:t>
            </a:fld>
            <a:endParaRPr lang="fi-F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Mockup, suunnittelun lähtökohdat (käytäntö) 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8E9B0-09EA-4A01-AD80-FA669431C641}" type="slidenum">
              <a:rPr lang="fi-FI" smtClean="0"/>
              <a:t>10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ransition advClick="0" advTm="20000">
    <p:push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E91E1-82BC-4E82-B07B-E289CE8FB852}" type="datetimeFigureOut">
              <a:rPr lang="fi-FI" smtClean="0"/>
              <a:t>29.3.2011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D7211-72AD-4CF4-A9E9-384B324B1009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0">
    <p:push/>
    <p:sndAc>
      <p:stSnd>
        <p:snd r:embed="rId13" name="arrow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Heli Rinskoi</a:t>
            </a:r>
            <a:br>
              <a:rPr lang="fi-FI" dirty="0" smtClean="0"/>
            </a:br>
            <a:r>
              <a:rPr lang="fi-FI" dirty="0" smtClean="0"/>
              <a:t>Käyttöliittymäsuunnittelukirjallisuus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Tufte: Envisioning Information</a:t>
            </a:r>
          </a:p>
          <a:p>
            <a:r>
              <a:rPr lang="fi-FI" dirty="0" smtClean="0"/>
              <a:t>Fox: Game Interface Design</a:t>
            </a:r>
          </a:p>
          <a:p>
            <a:r>
              <a:rPr lang="fi-FI" dirty="0" smtClean="0"/>
              <a:t>Schell: The Art of Game Design (A book of lenses)</a:t>
            </a:r>
            <a:endParaRPr lang="fi-FI" dirty="0"/>
          </a:p>
        </p:txBody>
      </p:sp>
    </p:spTree>
  </p:cSld>
  <p:clrMapOvr>
    <a:masterClrMapping/>
  </p:clrMapOvr>
  <p:transition advClick="0" advTm="20000">
    <p:push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607_artworkimag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54344" y="332656"/>
            <a:ext cx="7950104" cy="6026179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23defgsa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55479" y="188640"/>
            <a:ext cx="7804953" cy="6595186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ecals-0-75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257498" y="188640"/>
            <a:ext cx="6482854" cy="6482854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2074488015_2c56eef16a_o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547664" y="188640"/>
            <a:ext cx="6266830" cy="6266830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too-much-choice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827584" y="476672"/>
            <a:ext cx="7762298" cy="6181830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od-in-control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68045" y="79736"/>
            <a:ext cx="8624435" cy="6661632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2920952673_a904ed6ff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339752" y="120073"/>
            <a:ext cx="4462753" cy="6621295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image001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403648" y="188640"/>
            <a:ext cx="6336704" cy="6445723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Game-Controller-Christmas-Ornaments_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971600" y="188640"/>
            <a:ext cx="7450123" cy="6518858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juice-splash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907704" y="226491"/>
            <a:ext cx="5472608" cy="6586885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left brian right brain mercedes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73973" y="404664"/>
            <a:ext cx="8862523" cy="6264696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he-hand-of-god-iphone-wallpaper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339752" y="188640"/>
            <a:ext cx="4393910" cy="6590864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45011_1179862738_submedium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79512" y="332656"/>
            <a:ext cx="8784976" cy="5988426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eikyu_SubwayRoute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23528" y="260648"/>
            <a:ext cx="8531551" cy="5866969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okosuka JR Schedule-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755020" y="44624"/>
            <a:ext cx="3860170" cy="6723843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lor-ilt3350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483768" y="136719"/>
            <a:ext cx="3888432" cy="6643664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280670689_e13fce83ef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95536" y="188640"/>
            <a:ext cx="8424936" cy="6318702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rintpagebotanical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83568" y="116632"/>
            <a:ext cx="7776864" cy="6618976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873_1_004i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77504" y="404664"/>
            <a:ext cx="8098952" cy="5765120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emberstatescoop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483768" y="116632"/>
            <a:ext cx="4306684" cy="6452416"/>
          </a:xfrm>
        </p:spPr>
      </p:pic>
    </p:spTree>
  </p:cSld>
  <p:clrMapOvr>
    <a:masterClrMapping/>
  </p:clrMapOvr>
  <p:transition advClick="0" advTm="20000">
    <p:push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292</Words>
  <Application>Microsoft Office PowerPoint</Application>
  <PresentationFormat>On-screen Show (4:3)</PresentationFormat>
  <Paragraphs>44</Paragraphs>
  <Slides>21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Heli Rinskoi Käyttöliittymäsuunnittelukirjallisuus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K-Ewil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K.E.W.</dc:creator>
  <cp:lastModifiedBy>K.E.W.</cp:lastModifiedBy>
  <cp:revision>42</cp:revision>
  <dcterms:created xsi:type="dcterms:W3CDTF">2011-03-29T05:21:51Z</dcterms:created>
  <dcterms:modified xsi:type="dcterms:W3CDTF">2011-03-29T11:43:59Z</dcterms:modified>
</cp:coreProperties>
</file>