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6" r:id="rId2"/>
    <p:sldId id="270" r:id="rId3"/>
    <p:sldId id="269" r:id="rId4"/>
    <p:sldId id="262" r:id="rId5"/>
    <p:sldId id="263" r:id="rId6"/>
    <p:sldId id="258" r:id="rId7"/>
    <p:sldId id="259" r:id="rId8"/>
    <p:sldId id="260" r:id="rId9"/>
    <p:sldId id="257" r:id="rId10"/>
    <p:sldId id="268" r:id="rId11"/>
    <p:sldId id="274" r:id="rId12"/>
    <p:sldId id="273" r:id="rId13"/>
    <p:sldId id="271" r:id="rId14"/>
    <p:sldId id="272" r:id="rId15"/>
    <p:sldId id="266" r:id="rId16"/>
    <p:sldId id="267" r:id="rId17"/>
    <p:sldId id="278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59" autoAdjust="0"/>
  </p:normalViewPr>
  <p:slideViewPr>
    <p:cSldViewPr snapToGrid="0" snapToObjects="1">
      <p:cViewPr varScale="1">
        <p:scale>
          <a:sx n="88" d="100"/>
          <a:sy n="88" d="100"/>
        </p:scale>
        <p:origin x="-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1D763-6B58-804C-A3E2-A60BF50E88F0}" type="datetimeFigureOut">
              <a:rPr lang="en-US" smtClean="0"/>
              <a:t>4.4.2011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25D7A-D808-0340-9045-8200ED548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87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Modernin</a:t>
            </a:r>
            <a:r>
              <a:rPr lang="en-US" dirty="0" smtClean="0"/>
              <a:t> </a:t>
            </a:r>
            <a:r>
              <a:rPr lang="en-US" dirty="0" err="1" smtClean="0"/>
              <a:t>webin</a:t>
            </a:r>
            <a:r>
              <a:rPr lang="en-US" dirty="0" smtClean="0"/>
              <a:t> </a:t>
            </a:r>
            <a:r>
              <a:rPr lang="en-US" dirty="0" err="1" smtClean="0"/>
              <a:t>suunniittelu</a:t>
            </a:r>
            <a:r>
              <a:rPr lang="en-US" baseline="0" dirty="0" smtClean="0"/>
              <a:t> </a:t>
            </a:r>
            <a:endParaRPr lang="en-US" dirty="0" smtClean="0"/>
          </a:p>
          <a:p>
            <a:r>
              <a:rPr lang="en-US" dirty="0" err="1" smtClean="0"/>
              <a:t>Esille</a:t>
            </a:r>
            <a:r>
              <a:rPr lang="en-US" dirty="0" smtClean="0"/>
              <a:t> </a:t>
            </a:r>
            <a:r>
              <a:rPr lang="en-US" dirty="0" err="1" smtClean="0"/>
              <a:t>muutamia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nykyaikasen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webin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suuntauksia</a:t>
            </a:r>
            <a:endParaRPr lang="en-US" baseline="0" dirty="0" smtClean="0"/>
          </a:p>
          <a:p>
            <a:r>
              <a:rPr lang="en-US" baseline="0" dirty="0" err="1" smtClean="0"/>
              <a:t>Miten</a:t>
            </a:r>
            <a:r>
              <a:rPr lang="en-US" baseline="0" dirty="0" smtClean="0"/>
              <a:t> ne </a:t>
            </a:r>
            <a:r>
              <a:rPr lang="en-US" baseline="0" dirty="0" err="1" smtClean="0"/>
              <a:t>voi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ottaa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huomioon</a:t>
            </a:r>
            <a:r>
              <a:rPr lang="en-US" baseline="0" dirty="0" smtClean="0"/>
              <a:t> web </a:t>
            </a:r>
            <a:r>
              <a:rPr lang="en-US" baseline="0" dirty="0" err="1" smtClean="0"/>
              <a:t>suunnittelussa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63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Lay out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ainoa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mihin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vaikuttaa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Linkkien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target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areaa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suurentamalla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kosketusnäytölle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fittsin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lain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mukaiseksi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Mitä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suurempi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mitä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lähempänä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kohde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on,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sitä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helpommin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käyttäjä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osuu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siihen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9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Eistettävää</a:t>
            </a:r>
            <a:r>
              <a:rPr lang="en-US" dirty="0" smtClean="0"/>
              <a:t> </a:t>
            </a:r>
            <a:r>
              <a:rPr lang="en-US" dirty="0" err="1" smtClean="0"/>
              <a:t>dataa</a:t>
            </a:r>
            <a:r>
              <a:rPr lang="en-US" dirty="0" smtClean="0"/>
              <a:t> </a:t>
            </a:r>
            <a:r>
              <a:rPr lang="en-US" dirty="0" err="1" smtClean="0"/>
              <a:t>paljon</a:t>
            </a:r>
            <a:r>
              <a:rPr lang="en-US" dirty="0" smtClean="0"/>
              <a:t> </a:t>
            </a:r>
            <a:r>
              <a:rPr lang="en-US" dirty="0" err="1" smtClean="0"/>
              <a:t>nykyaikasilla</a:t>
            </a:r>
            <a:r>
              <a:rPr lang="en-US" dirty="0" smtClean="0"/>
              <a:t> </a:t>
            </a:r>
            <a:r>
              <a:rPr lang="en-US" dirty="0" err="1" smtClean="0"/>
              <a:t>sivuilla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err="1" smtClean="0"/>
              <a:t>Datan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orgainsointi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vaikenee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pienellä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näytöllä</a:t>
            </a:r>
            <a:r>
              <a:rPr lang="en-US" baseline="0" dirty="0" smtClean="0"/>
              <a:t>.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Käyn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läpi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muutamia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hyviä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organisointi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menetelmiä</a:t>
            </a:r>
            <a:endParaRPr lang="en-US" baseline="0" dirty="0" smtClean="0"/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Expand/</a:t>
            </a:r>
            <a:r>
              <a:rPr lang="en-US" baseline="0" dirty="0" err="1" smtClean="0"/>
              <a:t>colalpse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virtuaalinen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sivutus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78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Avataan</a:t>
            </a:r>
            <a:r>
              <a:rPr lang="en-US" dirty="0" smtClean="0"/>
              <a:t> </a:t>
            </a:r>
            <a:r>
              <a:rPr lang="en-US" dirty="0" err="1" smtClean="0"/>
              <a:t>linkistä</a:t>
            </a:r>
            <a:r>
              <a:rPr lang="en-US" dirty="0" smtClean="0"/>
              <a:t> </a:t>
            </a:r>
            <a:r>
              <a:rPr lang="en-US" dirty="0" err="1" smtClean="0"/>
              <a:t>piilotettua</a:t>
            </a:r>
            <a:r>
              <a:rPr lang="en-US" dirty="0" smtClean="0"/>
              <a:t> </a:t>
            </a:r>
            <a:r>
              <a:rPr lang="en-US" dirty="0" err="1" smtClean="0"/>
              <a:t>sisältöä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err="1" smtClean="0"/>
              <a:t>Inlaynä</a:t>
            </a:r>
            <a:r>
              <a:rPr lang="en-US" dirty="0" smtClean="0"/>
              <a:t> -&gt;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piiilota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mitään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ilmestyy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ajtkumona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layouttiin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dirty="0" err="1" smtClean="0"/>
              <a:t>animaatio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auttaa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hahmottamaan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painikkeen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avautuvan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sisällön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suhdetta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Animaatio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tarpeeton</a:t>
            </a:r>
            <a:r>
              <a:rPr lang="en-US" baseline="0" dirty="0" smtClean="0"/>
              <a:t> dropdown </a:t>
            </a:r>
            <a:r>
              <a:rPr lang="en-US" baseline="0" dirty="0" err="1" smtClean="0"/>
              <a:t>menuissa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niin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tuttu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konsepti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20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Aijemmin</a:t>
            </a:r>
            <a:r>
              <a:rPr lang="en-US" dirty="0" smtClean="0"/>
              <a:t> </a:t>
            </a:r>
            <a:r>
              <a:rPr lang="en-US" dirty="0" err="1" smtClean="0"/>
              <a:t>haku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tulokset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jaettiin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googlen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tavoin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erikseen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ladataville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sivuille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Voidaan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ladata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myös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samalle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sivulle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jatkoksi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5829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Ladataan</a:t>
            </a:r>
            <a:r>
              <a:rPr lang="en-US" dirty="0" smtClean="0"/>
              <a:t> </a:t>
            </a:r>
            <a:r>
              <a:rPr lang="en-US" dirty="0" err="1" smtClean="0"/>
              <a:t>automaattisesti</a:t>
            </a:r>
            <a:r>
              <a:rPr lang="en-US" dirty="0" smtClean="0"/>
              <a:t> </a:t>
            </a:r>
            <a:r>
              <a:rPr lang="en-US" dirty="0" err="1" smtClean="0"/>
              <a:t>lisää</a:t>
            </a:r>
            <a:r>
              <a:rPr lang="en-US" dirty="0" smtClean="0"/>
              <a:t> </a:t>
            </a:r>
            <a:r>
              <a:rPr lang="en-US" dirty="0" err="1" smtClean="0"/>
              <a:t>scrollatessa</a:t>
            </a:r>
            <a:r>
              <a:rPr lang="en-US" dirty="0" smtClean="0"/>
              <a:t> </a:t>
            </a:r>
            <a:r>
              <a:rPr lang="en-US" dirty="0" err="1" smtClean="0"/>
              <a:t>alaspäin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Kun Data </a:t>
            </a:r>
            <a:r>
              <a:rPr lang="en-US" dirty="0" err="1" smtClean="0"/>
              <a:t>tuntuu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jollain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tapaa</a:t>
            </a:r>
            <a:r>
              <a:rPr lang="en-US" baseline="0" dirty="0" smtClean="0"/>
              <a:t> “</a:t>
            </a:r>
            <a:r>
              <a:rPr lang="en-US" baseline="0" dirty="0" err="1" smtClean="0"/>
              <a:t>omalta</a:t>
            </a:r>
            <a:r>
              <a:rPr lang="en-US" baseline="0" dirty="0" smtClean="0"/>
              <a:t>”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Käsitellään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monin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tavoin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Filtteröinti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lajittelu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jne</a:t>
            </a:r>
            <a:r>
              <a:rPr lang="en-US" baseline="0" dirty="0" smtClean="0"/>
              <a:t>.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haluta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hyppiä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datassa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alueille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19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Sosiaalinen</a:t>
            </a:r>
            <a:r>
              <a:rPr lang="en-US" baseline="0" dirty="0" smtClean="0"/>
              <a:t> web </a:t>
            </a:r>
            <a:r>
              <a:rPr lang="en-US" baseline="0" dirty="0" err="1" smtClean="0"/>
              <a:t>palvelu</a:t>
            </a:r>
            <a:endParaRPr lang="en-US" baseline="0" dirty="0" smtClean="0"/>
          </a:p>
          <a:p>
            <a:r>
              <a:rPr lang="en-US" baseline="0" dirty="0" err="1" smtClean="0"/>
              <a:t>mitä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seikkoja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otettava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huomioon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suunnitteluvaiheessa</a:t>
            </a:r>
            <a:endParaRPr lang="en-US" baseline="0" dirty="0" smtClean="0"/>
          </a:p>
          <a:p>
            <a:r>
              <a:rPr lang="en-US" baseline="0" dirty="0" err="1" smtClean="0"/>
              <a:t>Kuinka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käyttäjät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aktiivisiksi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vakiokäyttäjiksi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138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Feature</a:t>
            </a:r>
            <a:r>
              <a:rPr lang="en-US" baseline="0" dirty="0" smtClean="0"/>
              <a:t> creep</a:t>
            </a:r>
            <a:endParaRPr lang="en-US" dirty="0" smtClean="0"/>
          </a:p>
          <a:p>
            <a:r>
              <a:rPr lang="en-US" dirty="0" err="1" smtClean="0"/>
              <a:t>Jokainen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ominaisuus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lisää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monimutkaisuutta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vaikeuttaa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käyttöä</a:t>
            </a:r>
            <a:endParaRPr lang="en-US" baseline="0" dirty="0" smtClean="0"/>
          </a:p>
          <a:p>
            <a:r>
              <a:rPr lang="en-US" baseline="0" dirty="0" err="1" smtClean="0"/>
              <a:t>Uuden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ominaisuuden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esittely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vanhojen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ominaisuuksien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siirtely</a:t>
            </a:r>
            <a:r>
              <a:rPr lang="en-US" baseline="0" dirty="0" smtClean="0"/>
              <a:t> on </a:t>
            </a:r>
            <a:r>
              <a:rPr lang="en-US" baseline="0" dirty="0" err="1" smtClean="0"/>
              <a:t>monimutkainen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vaikea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prosessi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073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Löydettävä</a:t>
            </a:r>
            <a:r>
              <a:rPr lang="en-US" dirty="0" smtClean="0"/>
              <a:t> </a:t>
            </a:r>
            <a:r>
              <a:rPr lang="en-US" dirty="0" err="1" smtClean="0"/>
              <a:t>yksi</a:t>
            </a:r>
            <a:r>
              <a:rPr lang="en-US" dirty="0" smtClean="0"/>
              <a:t> </a:t>
            </a:r>
            <a:r>
              <a:rPr lang="en-US" dirty="0" err="1" smtClean="0"/>
              <a:t>yhteisön</a:t>
            </a:r>
            <a:r>
              <a:rPr lang="en-US" dirty="0" smtClean="0"/>
              <a:t> </a:t>
            </a:r>
            <a:r>
              <a:rPr lang="en-US" dirty="0" err="1" smtClean="0"/>
              <a:t>pääaktivititeetti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keskityttävä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siihen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err="1" smtClean="0"/>
              <a:t>Flikr</a:t>
            </a:r>
            <a:r>
              <a:rPr lang="en-US" baseline="0" dirty="0" smtClean="0"/>
              <a:t> – </a:t>
            </a:r>
            <a:r>
              <a:rPr lang="en-US" baseline="0" dirty="0" err="1" smtClean="0"/>
              <a:t>valokuvien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jakaminen</a:t>
            </a:r>
            <a:endParaRPr lang="en-US" baseline="0" dirty="0" smtClean="0"/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- </a:t>
            </a:r>
            <a:r>
              <a:rPr lang="en-US" baseline="0" dirty="0" err="1" smtClean="0"/>
              <a:t>tullut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lisää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ominaisuuksia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mutta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päähuomio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pidetty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pääaktiviteetissa</a:t>
            </a: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dirty="0" err="1" smtClean="0"/>
              <a:t>Sosiaalinen</a:t>
            </a:r>
            <a:r>
              <a:rPr lang="en-US" dirty="0" smtClean="0"/>
              <a:t> </a:t>
            </a:r>
            <a:r>
              <a:rPr lang="en-US" dirty="0" err="1" smtClean="0"/>
              <a:t>objekti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sitoo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ihmiset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yhteen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619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Yleisin</a:t>
            </a:r>
            <a:r>
              <a:rPr lang="en-US" dirty="0" smtClean="0"/>
              <a:t> </a:t>
            </a:r>
            <a:r>
              <a:rPr lang="en-US" dirty="0" err="1" smtClean="0"/>
              <a:t>ongelma</a:t>
            </a:r>
            <a:r>
              <a:rPr lang="en-US" dirty="0" smtClean="0"/>
              <a:t> </a:t>
            </a:r>
            <a:r>
              <a:rPr lang="en-US" dirty="0" err="1" smtClean="0"/>
              <a:t>sosiaalisen</a:t>
            </a:r>
            <a:r>
              <a:rPr lang="en-US" dirty="0" smtClean="0"/>
              <a:t> </a:t>
            </a:r>
            <a:r>
              <a:rPr lang="en-US" dirty="0" err="1" smtClean="0"/>
              <a:t>palvelun</a:t>
            </a:r>
            <a:r>
              <a:rPr lang="en-US" dirty="0" smtClean="0"/>
              <a:t> </a:t>
            </a:r>
            <a:r>
              <a:rPr lang="en-US" dirty="0" err="1" smtClean="0"/>
              <a:t>menestyksen</a:t>
            </a:r>
            <a:r>
              <a:rPr lang="en-US" dirty="0" smtClean="0"/>
              <a:t> </a:t>
            </a:r>
            <a:r>
              <a:rPr lang="en-US" dirty="0" err="1" smtClean="0"/>
              <a:t>edessä</a:t>
            </a:r>
            <a:r>
              <a:rPr lang="en-US" dirty="0" smtClean="0"/>
              <a:t>: </a:t>
            </a:r>
            <a:r>
              <a:rPr lang="en-US" dirty="0" err="1" smtClean="0"/>
              <a:t>yhteisön</a:t>
            </a:r>
            <a:r>
              <a:rPr lang="en-US" dirty="0" smtClean="0"/>
              <a:t> </a:t>
            </a:r>
            <a:r>
              <a:rPr lang="en-US" dirty="0" err="1" smtClean="0"/>
              <a:t>partisipaation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puute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Ongelmaa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ratkaista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lisäämällä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ominaisuuksia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mainoksia</a:t>
            </a:r>
            <a:r>
              <a:rPr lang="en-US" baseline="0" dirty="0" smtClean="0"/>
              <a:t> tai </a:t>
            </a:r>
            <a:r>
              <a:rPr lang="en-US" baseline="0" dirty="0" err="1" smtClean="0"/>
              <a:t>rahoituksia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On </a:t>
            </a:r>
            <a:r>
              <a:rPr lang="en-US" baseline="0" dirty="0" err="1" smtClean="0"/>
              <a:t>löydettävä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oikeat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osallistumiseen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motivoivat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tekijät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kehitettävä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käyttöliittymä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tukemaan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niitä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607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Näistä</a:t>
            </a:r>
            <a:r>
              <a:rPr lang="en-US" dirty="0" smtClean="0"/>
              <a:t> </a:t>
            </a:r>
            <a:r>
              <a:rPr lang="en-US" dirty="0" err="1" smtClean="0"/>
              <a:t>löydettävä</a:t>
            </a:r>
            <a:r>
              <a:rPr lang="en-US" dirty="0" smtClean="0"/>
              <a:t> 2-3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motivaatiota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keskittyä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sovelluksen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kehityksessä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niiden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tukemiseen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9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Am. </a:t>
            </a:r>
            <a:r>
              <a:rPr lang="en-US" dirty="0" err="1" smtClean="0"/>
              <a:t>Tukimusyhtiö</a:t>
            </a:r>
            <a:r>
              <a:rPr lang="en-US" dirty="0" smtClean="0"/>
              <a:t> I.A Institute, CARS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suuntaus</a:t>
            </a:r>
            <a:endParaRPr lang="en-US" dirty="0" smtClean="0"/>
          </a:p>
          <a:p>
            <a:r>
              <a:rPr lang="en-US" dirty="0" err="1" smtClean="0"/>
              <a:t>Listannut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nämä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</a:t>
            </a:r>
            <a:r>
              <a:rPr lang="en-US" dirty="0" err="1" smtClean="0"/>
              <a:t>ulevaoisuuden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webin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tärkeimmät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trendit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Saattavat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määritellä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webin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tulevaisuuden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0326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Autolla</a:t>
            </a:r>
            <a:r>
              <a:rPr lang="en-US" dirty="0" smtClean="0"/>
              <a:t> </a:t>
            </a:r>
            <a:r>
              <a:rPr lang="en-US" dirty="0" err="1" smtClean="0"/>
              <a:t>kesti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kehittyä</a:t>
            </a:r>
            <a:r>
              <a:rPr lang="en-US" baseline="0" dirty="0" smtClean="0"/>
              <a:t> 50 </a:t>
            </a:r>
            <a:r>
              <a:rPr lang="en-US" baseline="0" dirty="0" err="1" smtClean="0"/>
              <a:t>vuotta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valmiiseen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muotoona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100 </a:t>
            </a:r>
            <a:r>
              <a:rPr lang="en-US" baseline="0" dirty="0" err="1" smtClean="0"/>
              <a:t>vuotta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nykyiseen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muotoon</a:t>
            </a:r>
            <a:endParaRPr lang="en-US" baseline="0" dirty="0" smtClean="0"/>
          </a:p>
          <a:p>
            <a:r>
              <a:rPr lang="en-US" baseline="0" dirty="0" err="1" smtClean="0"/>
              <a:t>Alussa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mainitussa</a:t>
            </a:r>
            <a:r>
              <a:rPr lang="en-US" baseline="0" dirty="0" smtClean="0"/>
              <a:t> CARS </a:t>
            </a:r>
            <a:r>
              <a:rPr lang="en-US" baseline="0" dirty="0" err="1" smtClean="0"/>
              <a:t>tutkimuksessa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todetaan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webin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olevan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vielä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kehittymässä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lopulliseen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muotoonsa</a:t>
            </a:r>
            <a:endParaRPr lang="en-US" baseline="0" dirty="0" smtClean="0"/>
          </a:p>
          <a:p>
            <a:r>
              <a:rPr lang="en-US" baseline="0" dirty="0" err="1" smtClean="0"/>
              <a:t>Nämä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läpikäymäni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trendit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saattaa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kuitenki</a:t>
            </a:r>
            <a:r>
              <a:rPr lang="en-US" baseline="0" dirty="0" smtClean="0"/>
              <a:t> olla </a:t>
            </a:r>
            <a:r>
              <a:rPr lang="en-US" baseline="0" dirty="0" err="1" smtClean="0"/>
              <a:t>tulevaisuuden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webiin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johtaavia</a:t>
            </a:r>
            <a:r>
              <a:rPr lang="en-US" baseline="0" dirty="0" smtClean="0"/>
              <a:t> </a:t>
            </a:r>
            <a:r>
              <a:rPr lang="en-US" baseline="0" smtClean="0"/>
              <a:t>singnaaleja.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niitä</a:t>
            </a:r>
            <a:r>
              <a:rPr lang="en-US" baseline="0" dirty="0" smtClean="0"/>
              <a:t> on </a:t>
            </a:r>
            <a:r>
              <a:rPr lang="en-US" baseline="0" dirty="0" err="1" smtClean="0"/>
              <a:t>tuettava</a:t>
            </a:r>
            <a:r>
              <a:rPr lang="en-US" baseline="0" dirty="0" smtClean="0"/>
              <a:t> web </a:t>
            </a:r>
            <a:r>
              <a:rPr lang="en-US" baseline="0" dirty="0" err="1" smtClean="0"/>
              <a:t>kehityksessä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59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Itse</a:t>
            </a:r>
            <a:r>
              <a:rPr lang="en-US" dirty="0" smtClean="0"/>
              <a:t> </a:t>
            </a:r>
            <a:r>
              <a:rPr lang="en-US" dirty="0" err="1" smtClean="0"/>
              <a:t>supistanut</a:t>
            </a:r>
            <a:r>
              <a:rPr lang="en-US" dirty="0" smtClean="0"/>
              <a:t> </a:t>
            </a:r>
            <a:r>
              <a:rPr lang="en-US" dirty="0" err="1" smtClean="0"/>
              <a:t>kahteen</a:t>
            </a:r>
            <a:endParaRPr lang="en-US" dirty="0" smtClean="0"/>
          </a:p>
          <a:p>
            <a:r>
              <a:rPr lang="en-US" dirty="0" err="1" smtClean="0"/>
              <a:t>Mobiililaitteet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huomioonottavaa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suunnittelua</a:t>
            </a:r>
            <a:endParaRPr lang="en-US" baseline="0" dirty="0" smtClean="0"/>
          </a:p>
          <a:p>
            <a:r>
              <a:rPr lang="en-US" baseline="0" dirty="0" err="1" smtClean="0"/>
              <a:t>Sosiaalisen</a:t>
            </a:r>
            <a:r>
              <a:rPr lang="en-US" baseline="0" dirty="0" smtClean="0"/>
              <a:t> web-</a:t>
            </a:r>
            <a:r>
              <a:rPr lang="en-US" baseline="0" dirty="0" err="1" smtClean="0"/>
              <a:t>sivun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rakentaminen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aktiivisen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yhteisön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luominen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66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Amerikkalainen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tutkimusyhtiö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Gartner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Mobiili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laitteet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ohittavat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PC:n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yleisempänä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laitteena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webin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käyttöön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indent="0"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Web-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käyttöön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valmiiden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puhelinten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myyntiluvut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vuonna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2013 1.82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milardia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PC 1.78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miljardia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- </a:t>
            </a:r>
            <a:r>
              <a:rPr lang="en-US" dirty="0" err="1" smtClean="0"/>
              <a:t>Silti</a:t>
            </a:r>
            <a:r>
              <a:rPr lang="en-US" dirty="0" smtClean="0"/>
              <a:t> </a:t>
            </a:r>
            <a:r>
              <a:rPr lang="en-US" dirty="0" err="1" smtClean="0"/>
              <a:t>monella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sivustolla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ollenkaan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mobiilioptimointia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46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Yleinen</a:t>
            </a:r>
            <a:r>
              <a:rPr lang="en-US" dirty="0" smtClean="0"/>
              <a:t> </a:t>
            </a:r>
            <a:r>
              <a:rPr lang="en-US" dirty="0" err="1" smtClean="0"/>
              <a:t>tilanne</a:t>
            </a:r>
            <a:r>
              <a:rPr lang="en-US" dirty="0" smtClean="0"/>
              <a:t> </a:t>
            </a:r>
            <a:r>
              <a:rPr lang="en-US" dirty="0" err="1" smtClean="0"/>
              <a:t>nykyään</a:t>
            </a:r>
            <a:r>
              <a:rPr lang="en-US" dirty="0" smtClean="0"/>
              <a:t> </a:t>
            </a:r>
            <a:r>
              <a:rPr lang="en-US" dirty="0" err="1" smtClean="0"/>
              <a:t>että</a:t>
            </a:r>
            <a:r>
              <a:rPr lang="en-US" dirty="0" smtClean="0"/>
              <a:t> </a:t>
            </a:r>
            <a:r>
              <a:rPr lang="en-US" dirty="0" err="1" smtClean="0"/>
              <a:t>sivustoilla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iphonelle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optimoidut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sivut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normaalit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sivut</a:t>
            </a:r>
            <a:endParaRPr lang="en-US" baseline="0" dirty="0" smtClean="0"/>
          </a:p>
          <a:p>
            <a:r>
              <a:rPr lang="en-US" baseline="0" dirty="0" err="1" smtClean="0"/>
              <a:t>Mitä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seuraavaksi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ipad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sivut</a:t>
            </a:r>
            <a:r>
              <a:rPr lang="en-US" baseline="0" dirty="0" smtClean="0"/>
              <a:t>, galaxy tab. Wii – </a:t>
            </a:r>
            <a:r>
              <a:rPr lang="en-US" baseline="0" dirty="0" err="1" smtClean="0"/>
              <a:t>eri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kokoisia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näyttöjä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tarkkuuksia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278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Responsive web design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Käyttöliittymä</a:t>
            </a:r>
            <a:r>
              <a:rPr lang="en-US" baseline="0" dirty="0" smtClean="0"/>
              <a:t> </a:t>
            </a:r>
            <a:r>
              <a:rPr lang="en-US" dirty="0" err="1" smtClean="0"/>
              <a:t>reagoi</a:t>
            </a:r>
            <a:r>
              <a:rPr lang="en-US" dirty="0" smtClean="0"/>
              <a:t> </a:t>
            </a:r>
            <a:r>
              <a:rPr lang="en-US" dirty="0" err="1" smtClean="0"/>
              <a:t>käytettävään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laitteeseen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esim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näytön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tarkkuus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Esimerkissä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normaalilla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tietokoneen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näytöllä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hyvin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toimiva</a:t>
            </a:r>
            <a:r>
              <a:rPr lang="en-US" baseline="0" dirty="0" smtClean="0"/>
              <a:t>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229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Vähän</a:t>
            </a:r>
            <a:r>
              <a:rPr lang="en-US" dirty="0" smtClean="0"/>
              <a:t> </a:t>
            </a:r>
            <a:r>
              <a:rPr lang="en-US" dirty="0" err="1" smtClean="0"/>
              <a:t>pienennetty</a:t>
            </a:r>
            <a:r>
              <a:rPr lang="en-US" dirty="0" smtClean="0"/>
              <a:t> </a:t>
            </a:r>
            <a:r>
              <a:rPr lang="en-US" dirty="0" err="1" smtClean="0"/>
              <a:t>näyttö</a:t>
            </a:r>
            <a:r>
              <a:rPr lang="en-US" dirty="0" smtClean="0"/>
              <a:t>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joustava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sivun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runko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pienentää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kuvat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sulavasti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valikko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croppaantuu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Tietty</a:t>
            </a:r>
            <a:r>
              <a:rPr lang="en-US" baseline="0" dirty="0" smtClean="0"/>
              <a:t> raja </a:t>
            </a:r>
            <a:r>
              <a:rPr lang="en-US" baseline="0" dirty="0" err="1" smtClean="0"/>
              <a:t>ylitetty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käyttöliittymän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elementit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vaihtavat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paikkaa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relevantimmaksi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näytön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koolle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yläkulman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häviää</a:t>
            </a:r>
            <a:endParaRPr lang="en-US" baseline="0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err="1" smtClean="0"/>
              <a:t>Kuvia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tarvitse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pienentää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liikaa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85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Vielä</a:t>
            </a:r>
            <a:r>
              <a:rPr lang="en-US" dirty="0" smtClean="0"/>
              <a:t> </a:t>
            </a:r>
            <a:r>
              <a:rPr lang="en-US" dirty="0" err="1" smtClean="0"/>
              <a:t>pienemmäkis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muutettuna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kuvaruudukku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muuttuu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kaksi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riviseksi</a:t>
            </a:r>
            <a:endParaRPr lang="en-US" baseline="0" dirty="0" smtClean="0"/>
          </a:p>
          <a:p>
            <a:r>
              <a:rPr lang="en-US" baseline="0" dirty="0" err="1" smtClean="0"/>
              <a:t>Pystymme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vaikuttamaan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käyttöliittymään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huomatta</a:t>
            </a: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 smtClean="0"/>
              <a:t>Kuvia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tarvitse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pienentää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liikaa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620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Tämän</a:t>
            </a:r>
            <a:r>
              <a:rPr lang="en-US" dirty="0" smtClean="0"/>
              <a:t> </a:t>
            </a:r>
            <a:r>
              <a:rPr lang="en-US" dirty="0" err="1" smtClean="0"/>
              <a:t>mahdollistaa</a:t>
            </a:r>
            <a:r>
              <a:rPr lang="en-US" dirty="0" smtClean="0"/>
              <a:t> media query</a:t>
            </a:r>
          </a:p>
          <a:p>
            <a:r>
              <a:rPr lang="en-US" dirty="0" err="1" smtClean="0"/>
              <a:t>Html:ään</a:t>
            </a:r>
            <a:r>
              <a:rPr lang="en-US" dirty="0" smtClean="0"/>
              <a:t> tai </a:t>
            </a:r>
            <a:r>
              <a:rPr lang="en-US" dirty="0" err="1" smtClean="0"/>
              <a:t>css</a:t>
            </a:r>
            <a:r>
              <a:rPr lang="en-US" dirty="0" smtClean="0"/>
              <a:t> </a:t>
            </a:r>
            <a:r>
              <a:rPr lang="en-US" dirty="0" err="1" smtClean="0"/>
              <a:t>koodattu</a:t>
            </a:r>
            <a:r>
              <a:rPr lang="en-US" dirty="0" smtClean="0"/>
              <a:t> </a:t>
            </a:r>
            <a:r>
              <a:rPr lang="en-US" dirty="0" err="1" smtClean="0"/>
              <a:t>ehto</a:t>
            </a:r>
            <a:r>
              <a:rPr lang="en-US" baseline="0" dirty="0" err="1" smtClean="0"/>
              <a:t>lause</a:t>
            </a:r>
            <a:endParaRPr lang="en-US" baseline="0" dirty="0" smtClean="0"/>
          </a:p>
          <a:p>
            <a:r>
              <a:rPr lang="en-US" baseline="0" dirty="0" err="1" smtClean="0"/>
              <a:t>Voidaan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tarkastaa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esimerkiski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näytön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tarkkuus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määritellä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tyylit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erikseen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sille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sopiviksi</a:t>
            </a:r>
            <a:endParaRPr lang="en-US" baseline="0" dirty="0" smtClean="0"/>
          </a:p>
          <a:p>
            <a:r>
              <a:rPr lang="en-US" baseline="0" dirty="0" smtClean="0"/>
              <a:t>Safari, chrome, opera, </a:t>
            </a:r>
            <a:r>
              <a:rPr lang="en-US" baseline="0" dirty="0" err="1" smtClean="0"/>
              <a:t>firefox</a:t>
            </a:r>
            <a:r>
              <a:rPr lang="en-US" baseline="0" dirty="0" smtClean="0"/>
              <a:t> (ie9)</a:t>
            </a:r>
          </a:p>
          <a:p>
            <a:r>
              <a:rPr lang="en-US" dirty="0" smtClean="0"/>
              <a:t>Mobile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webkit</a:t>
            </a:r>
            <a:r>
              <a:rPr lang="en-US" baseline="0" dirty="0" smtClean="0"/>
              <a:t>, opera mobile </a:t>
            </a:r>
            <a:r>
              <a:rPr lang="en-US" baseline="0" dirty="0" err="1" smtClean="0"/>
              <a:t>selaimet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25D7A-D808-0340-9045-8200ED548D0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01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7D0065BE-0657-4A47-90AD-C21C55E16B19}" type="datetime4">
              <a:rPr lang="en-US" smtClean="0"/>
              <a:pPr/>
              <a:t>April 4,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4,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April 4,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April 4,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C7EAB0C-2220-4D0E-A0DD-DB7FA0F742F4}" type="datetime4">
              <a:rPr lang="en-US" smtClean="0"/>
              <a:pPr/>
              <a:t>April 4,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E3416D63-31BF-4B94-B6C5-E20B2C63F515}" type="datetime4">
              <a:rPr lang="en-US" smtClean="0"/>
              <a:pPr/>
              <a:t>April 4,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4,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April 4,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April 4,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2B1B13E-D5AF-485E-81A1-82A140076526}" type="datetime4">
              <a:rPr lang="en-US" smtClean="0"/>
              <a:pPr/>
              <a:t>April 4,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April 4,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April 4,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April 4,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4,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2B1B13E-D5AF-485E-81A1-82A140076526}" type="datetime4">
              <a:rPr lang="en-US" smtClean="0"/>
              <a:pPr/>
              <a:t>April 4,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i-FI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47D2193-4505-4A75-99BB-880C6989A757}" type="datetime4">
              <a:rPr lang="en-US" smtClean="0"/>
              <a:pPr/>
              <a:t>April 4,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April 4,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April 4,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4,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April 4,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i-F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April 4,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Modernin</a:t>
            </a:r>
            <a:r>
              <a:rPr lang="en-US" dirty="0" smtClean="0"/>
              <a:t> </a:t>
            </a:r>
            <a:r>
              <a:rPr lang="en-US" dirty="0" err="1" smtClean="0"/>
              <a:t>webin</a:t>
            </a:r>
            <a:r>
              <a:rPr lang="en-US" dirty="0" smtClean="0"/>
              <a:t> </a:t>
            </a:r>
            <a:r>
              <a:rPr lang="en-US" dirty="0" err="1" smtClean="0"/>
              <a:t>suunnittelu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Markku </a:t>
            </a:r>
            <a:r>
              <a:rPr lang="en-US" dirty="0"/>
              <a:t>T</a:t>
            </a:r>
            <a:r>
              <a:rPr lang="en-US" dirty="0" smtClean="0"/>
              <a:t>ähtinen 5.4.2011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255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Fittsin</a:t>
            </a:r>
            <a:r>
              <a:rPr lang="en-US" dirty="0" smtClean="0"/>
              <a:t> </a:t>
            </a:r>
            <a:r>
              <a:rPr lang="en-US" dirty="0" err="1" smtClean="0"/>
              <a:t>laki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350" y="1928368"/>
            <a:ext cx="2590800" cy="647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5435" y="3091122"/>
            <a:ext cx="36957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42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7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636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Expand/Collapse</a:t>
            </a:r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/>
          <a:srcRect l="5237" r="5237"/>
          <a:stretch>
            <a:fillRect/>
          </a:stretch>
        </p:blipFill>
        <p:spPr>
          <a:xfrm>
            <a:off x="1275415" y="2511612"/>
            <a:ext cx="6508938" cy="356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52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Virtuaalinen</a:t>
            </a:r>
            <a:r>
              <a:rPr lang="en-US" dirty="0" smtClean="0"/>
              <a:t> </a:t>
            </a:r>
            <a:r>
              <a:rPr lang="en-US" dirty="0" err="1" smtClean="0"/>
              <a:t>sivutus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74" y="1600200"/>
            <a:ext cx="4546600" cy="901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946" y="-1467557"/>
            <a:ext cx="4827371" cy="903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107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266700"/>
            <a:ext cx="87630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65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600" y="901700"/>
            <a:ext cx="6146800" cy="50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254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556" y="1244599"/>
            <a:ext cx="6787444" cy="486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74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Vain </a:t>
            </a:r>
            <a:r>
              <a:rPr lang="en-US" dirty="0" err="1" smtClean="0"/>
              <a:t>yksi</a:t>
            </a:r>
            <a:r>
              <a:rPr lang="en-US" dirty="0" smtClean="0"/>
              <a:t> </a:t>
            </a:r>
            <a:r>
              <a:rPr lang="en-US" dirty="0" err="1" smtClean="0"/>
              <a:t>pääaktiviteetti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3138201" cy="4144963"/>
          </a:xfrm>
        </p:spPr>
        <p:txBody>
          <a:bodyPr/>
          <a:lstStyle/>
          <a:p>
            <a:r>
              <a:rPr lang="en-US" dirty="0" err="1" smtClean="0"/>
              <a:t>Aktiviteetti</a:t>
            </a:r>
            <a:endParaRPr lang="en-US" dirty="0" smtClean="0"/>
          </a:p>
          <a:p>
            <a:r>
              <a:rPr lang="en-US" dirty="0" err="1" smtClean="0"/>
              <a:t>Sosiaalinen</a:t>
            </a:r>
            <a:r>
              <a:rPr lang="en-US" dirty="0" smtClean="0"/>
              <a:t> </a:t>
            </a:r>
            <a:r>
              <a:rPr lang="en-US" dirty="0" err="1" smtClean="0"/>
              <a:t>objekti</a:t>
            </a:r>
            <a:endParaRPr lang="en-US" dirty="0" smtClean="0"/>
          </a:p>
          <a:p>
            <a:r>
              <a:rPr lang="en-US" dirty="0" err="1" smtClean="0"/>
              <a:t>Verbit,joista</a:t>
            </a:r>
            <a:r>
              <a:rPr lang="en-US" dirty="0" smtClean="0"/>
              <a:t> </a:t>
            </a:r>
            <a:r>
              <a:rPr lang="en-US" dirty="0" err="1" smtClean="0"/>
              <a:t>voi</a:t>
            </a:r>
            <a:r>
              <a:rPr lang="en-US" dirty="0" smtClean="0"/>
              <a:t> </a:t>
            </a:r>
            <a:r>
              <a:rPr lang="en-US" dirty="0" err="1" smtClean="0"/>
              <a:t>muodostua</a:t>
            </a:r>
            <a:r>
              <a:rPr lang="en-US" dirty="0" smtClean="0"/>
              <a:t> </a:t>
            </a:r>
            <a:r>
              <a:rPr lang="en-US" dirty="0" err="1" smtClean="0"/>
              <a:t>feautret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0817" y="4462819"/>
            <a:ext cx="2873969" cy="21554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6668" y="1999879"/>
            <a:ext cx="44881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Valokuvien</a:t>
            </a:r>
            <a:r>
              <a:rPr lang="en-US" dirty="0" smtClean="0"/>
              <a:t> </a:t>
            </a:r>
            <a:r>
              <a:rPr lang="en-US" dirty="0" err="1" smtClean="0"/>
              <a:t>jakaminen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Valokuvat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Varastoi</a:t>
            </a:r>
            <a:r>
              <a:rPr lang="en-US" dirty="0" smtClean="0"/>
              <a:t>, </a:t>
            </a:r>
            <a:r>
              <a:rPr lang="en-US" dirty="0" err="1" smtClean="0"/>
              <a:t>katsele</a:t>
            </a:r>
            <a:r>
              <a:rPr lang="en-US" dirty="0" smtClean="0"/>
              <a:t>, </a:t>
            </a:r>
            <a:r>
              <a:rPr lang="en-US" dirty="0" err="1" smtClean="0"/>
              <a:t>lisää</a:t>
            </a:r>
            <a:r>
              <a:rPr lang="en-US" dirty="0" smtClean="0"/>
              <a:t> </a:t>
            </a:r>
            <a:r>
              <a:rPr lang="en-US" dirty="0" err="1" smtClean="0"/>
              <a:t>suosikkeihin</a:t>
            </a:r>
            <a:r>
              <a:rPr lang="en-US" dirty="0" smtClean="0"/>
              <a:t>, </a:t>
            </a:r>
            <a:r>
              <a:rPr lang="en-US" dirty="0" err="1" smtClean="0"/>
              <a:t>editoi</a:t>
            </a:r>
            <a:r>
              <a:rPr lang="en-US" dirty="0" smtClean="0"/>
              <a:t>, </a:t>
            </a:r>
            <a:r>
              <a:rPr lang="en-US" dirty="0" err="1" smtClean="0"/>
              <a:t>linkkaa</a:t>
            </a:r>
            <a:r>
              <a:rPr lang="en-US" dirty="0" smtClean="0"/>
              <a:t>, </a:t>
            </a:r>
            <a:r>
              <a:rPr lang="en-US" dirty="0" err="1" smtClean="0"/>
              <a:t>printtaa</a:t>
            </a:r>
            <a:r>
              <a:rPr lang="en-US" dirty="0" smtClean="0"/>
              <a:t>, </a:t>
            </a:r>
            <a:r>
              <a:rPr lang="en-US" dirty="0" err="1" smtClean="0"/>
              <a:t>jaa</a:t>
            </a:r>
            <a:r>
              <a:rPr lang="en-US" dirty="0" smtClean="0"/>
              <a:t>, </a:t>
            </a:r>
            <a:r>
              <a:rPr lang="en-US" dirty="0" err="1" smtClean="0"/>
              <a:t>kommentoi</a:t>
            </a:r>
            <a:r>
              <a:rPr lang="en-US" dirty="0" smtClean="0"/>
              <a:t>, </a:t>
            </a:r>
            <a:r>
              <a:rPr lang="en-US" dirty="0" err="1" smtClean="0"/>
              <a:t>upota</a:t>
            </a:r>
            <a:r>
              <a:rPr lang="en-US" dirty="0" smtClean="0"/>
              <a:t> </a:t>
            </a:r>
            <a:r>
              <a:rPr lang="en-US" dirty="0" err="1" smtClean="0"/>
              <a:t>blogiin</a:t>
            </a:r>
            <a:r>
              <a:rPr lang="en-US" dirty="0" smtClean="0"/>
              <a:t>, </a:t>
            </a:r>
            <a:r>
              <a:rPr lang="en-US" dirty="0" err="1" smtClean="0"/>
              <a:t>tagaa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928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Partisipaatioon</a:t>
            </a:r>
            <a:r>
              <a:rPr lang="en-US" dirty="0" smtClean="0"/>
              <a:t> </a:t>
            </a:r>
            <a:r>
              <a:rPr lang="en-US" dirty="0" err="1" smtClean="0"/>
              <a:t>motivointi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8860" b="88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40150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752602"/>
          </a:xfrm>
        </p:spPr>
        <p:txBody>
          <a:bodyPr/>
          <a:lstStyle/>
          <a:p>
            <a:r>
              <a:rPr lang="en-US" dirty="0" err="1" smtClean="0"/>
              <a:t>Webissä</a:t>
            </a:r>
            <a:r>
              <a:rPr lang="en-US" dirty="0" smtClean="0"/>
              <a:t> </a:t>
            </a:r>
            <a:r>
              <a:rPr lang="en-US" dirty="0" err="1" smtClean="0"/>
              <a:t>miljoonittain</a:t>
            </a:r>
            <a:r>
              <a:rPr lang="en-US" dirty="0" smtClean="0"/>
              <a:t> </a:t>
            </a:r>
            <a:r>
              <a:rPr lang="en-US" dirty="0" err="1" smtClean="0"/>
              <a:t>asioita</a:t>
            </a:r>
            <a:r>
              <a:rPr lang="en-US" dirty="0" smtClean="0"/>
              <a:t> </a:t>
            </a:r>
            <a:r>
              <a:rPr lang="en-US" dirty="0" err="1" smtClean="0"/>
              <a:t>tehtävänä</a:t>
            </a:r>
            <a:r>
              <a:rPr lang="en-US" dirty="0" smtClean="0"/>
              <a:t> – </a:t>
            </a:r>
            <a:r>
              <a:rPr lang="en-US" dirty="0" err="1" smtClean="0"/>
              <a:t>niihin</a:t>
            </a:r>
            <a:r>
              <a:rPr lang="en-US" dirty="0" smtClean="0"/>
              <a:t> </a:t>
            </a:r>
            <a:r>
              <a:rPr lang="en-US" dirty="0" err="1" smtClean="0"/>
              <a:t>motivoiva</a:t>
            </a:r>
            <a:r>
              <a:rPr lang="en-US" dirty="0" smtClean="0"/>
              <a:t> </a:t>
            </a:r>
            <a:r>
              <a:rPr lang="en-US" dirty="0" err="1" smtClean="0"/>
              <a:t>asioita</a:t>
            </a:r>
            <a:r>
              <a:rPr lang="en-US" dirty="0" smtClean="0"/>
              <a:t> vain </a:t>
            </a:r>
            <a:r>
              <a:rPr lang="en-US" dirty="0" err="1" smtClean="0"/>
              <a:t>muutamia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/>
          <a:srcRect t="6718" b="6718"/>
          <a:stretch>
            <a:fillRect/>
          </a:stretch>
        </p:blipFill>
        <p:spPr>
          <a:xfrm>
            <a:off x="498474" y="2636745"/>
            <a:ext cx="3650592" cy="3730625"/>
          </a:xfrm>
        </p:spPr>
      </p:pic>
      <p:sp>
        <p:nvSpPr>
          <p:cNvPr id="13" name="TextBox 12"/>
          <p:cNvSpPr txBox="1"/>
          <p:nvPr/>
        </p:nvSpPr>
        <p:spPr>
          <a:xfrm>
            <a:off x="4353768" y="2636745"/>
            <a:ext cx="37010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err="1" smtClean="0"/>
              <a:t>Identiteetin</a:t>
            </a:r>
            <a:r>
              <a:rPr lang="en-US" dirty="0" smtClean="0"/>
              <a:t> </a:t>
            </a:r>
            <a:r>
              <a:rPr lang="en-US" dirty="0" err="1" smtClean="0"/>
              <a:t>luominen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Oman </a:t>
            </a:r>
            <a:r>
              <a:rPr lang="en-US" dirty="0" err="1" smtClean="0"/>
              <a:t>työn</a:t>
            </a:r>
            <a:r>
              <a:rPr lang="en-US" dirty="0" smtClean="0"/>
              <a:t> </a:t>
            </a:r>
            <a:r>
              <a:rPr lang="en-US" dirty="0" err="1" smtClean="0"/>
              <a:t>uniikkisuus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arvo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Vastapalvelu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Maine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Kontrollin</a:t>
            </a:r>
            <a:r>
              <a:rPr lang="en-US" dirty="0" smtClean="0"/>
              <a:t> </a:t>
            </a:r>
            <a:r>
              <a:rPr lang="en-US" dirty="0" err="1" smtClean="0"/>
              <a:t>tunne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Omistamisen</a:t>
            </a:r>
            <a:r>
              <a:rPr lang="en-US" dirty="0" smtClean="0"/>
              <a:t> </a:t>
            </a:r>
            <a:r>
              <a:rPr lang="en-US" dirty="0" err="1" smtClean="0"/>
              <a:t>tunne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Ryhmään</a:t>
            </a:r>
            <a:r>
              <a:rPr lang="en-US" dirty="0" smtClean="0"/>
              <a:t> </a:t>
            </a:r>
            <a:r>
              <a:rPr lang="en-US" dirty="0" err="1" smtClean="0"/>
              <a:t>kuuluminen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Hauskuus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6974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484094"/>
            <a:ext cx="3212747" cy="249335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ustomized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ggregated</a:t>
            </a:r>
            <a:br>
              <a:rPr lang="en-US" dirty="0" smtClean="0"/>
            </a:br>
            <a:r>
              <a:rPr lang="en-US" dirty="0" err="1" smtClean="0">
                <a:solidFill>
                  <a:srgbClr val="FF0000"/>
                </a:solidFill>
              </a:rPr>
              <a:t>R</a:t>
            </a:r>
            <a:r>
              <a:rPr lang="en-US" dirty="0" err="1" smtClean="0"/>
              <a:t>elevat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ocial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3222" y="2977444"/>
            <a:ext cx="4653493" cy="314871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en-US" dirty="0" smtClean="0"/>
          </a:p>
          <a:p>
            <a:pPr marL="0" indent="0" algn="r">
              <a:buNone/>
            </a:pPr>
            <a:endParaRPr lang="en-US" dirty="0"/>
          </a:p>
          <a:p>
            <a:pPr marL="0" indent="0">
              <a:lnSpc>
                <a:spcPct val="50000"/>
              </a:lnSpc>
              <a:buNone/>
            </a:pPr>
            <a:endParaRPr lang="en-US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dirty="0" err="1" smtClean="0"/>
              <a:t>Kustomoitu</a:t>
            </a:r>
            <a:r>
              <a:rPr lang="en-US" dirty="0" smtClean="0"/>
              <a:t> </a:t>
            </a:r>
            <a:r>
              <a:rPr lang="en-US" dirty="0" err="1" smtClean="0"/>
              <a:t>loppukäyttäjälle</a:t>
            </a:r>
            <a:endParaRPr lang="en-US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dirty="0" err="1" smtClean="0"/>
              <a:t>Yhdistetty</a:t>
            </a:r>
            <a:r>
              <a:rPr lang="en-US" dirty="0" smtClean="0"/>
              <a:t> </a:t>
            </a:r>
            <a:r>
              <a:rPr lang="en-US" dirty="0" err="1" smtClean="0"/>
              <a:t>dataa</a:t>
            </a:r>
            <a:r>
              <a:rPr lang="en-US" dirty="0" smtClean="0"/>
              <a:t> </a:t>
            </a:r>
            <a:r>
              <a:rPr lang="en-US" dirty="0" err="1" smtClean="0"/>
              <a:t>monesta</a:t>
            </a:r>
            <a:r>
              <a:rPr lang="en-US" dirty="0" smtClean="0"/>
              <a:t> </a:t>
            </a:r>
            <a:r>
              <a:rPr lang="en-US" dirty="0" err="1" smtClean="0"/>
              <a:t>lähteestä</a:t>
            </a:r>
            <a:endParaRPr lang="en-US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en-US" dirty="0" err="1" smtClean="0"/>
              <a:t>Relaevantti</a:t>
            </a:r>
            <a:r>
              <a:rPr lang="en-US" dirty="0" smtClean="0"/>
              <a:t> </a:t>
            </a:r>
            <a:r>
              <a:rPr lang="en-US" dirty="0" err="1" smtClean="0"/>
              <a:t>käytettävälle</a:t>
            </a:r>
            <a:r>
              <a:rPr lang="en-US" dirty="0" smtClean="0"/>
              <a:t> </a:t>
            </a:r>
            <a:r>
              <a:rPr lang="en-US" dirty="0" err="1" smtClean="0"/>
              <a:t>laitteelle</a:t>
            </a:r>
            <a:endParaRPr lang="en-US" dirty="0"/>
          </a:p>
          <a:p>
            <a:pPr marL="0" indent="0">
              <a:lnSpc>
                <a:spcPct val="50000"/>
              </a:lnSpc>
              <a:buNone/>
            </a:pPr>
            <a:r>
              <a:rPr lang="en-US" dirty="0" err="1" smtClean="0"/>
              <a:t>Sosiaalinen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26444" y="90311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371" y="314763"/>
            <a:ext cx="4402846" cy="343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202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06" y="498173"/>
            <a:ext cx="4496724" cy="42410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5833" y="3120816"/>
            <a:ext cx="4402846" cy="3438793"/>
          </a:xfrm>
          <a:prstGeom prst="rect">
            <a:avLst/>
          </a:prstGeom>
          <a:effectLst>
            <a:outerShdw blurRad="206375" dist="50800" dir="12780000" algn="tl" rotWithShape="0">
              <a:srgbClr val="000000">
                <a:alpha val="1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6051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Sosiallinen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err="1"/>
              <a:t>L</a:t>
            </a:r>
            <a:r>
              <a:rPr lang="en-US" dirty="0" err="1" smtClean="0"/>
              <a:t>aiteriippumattomasti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22" y="2017886"/>
            <a:ext cx="6815669" cy="454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291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Mobiili</a:t>
            </a:r>
            <a:r>
              <a:rPr lang="en-US" dirty="0" smtClean="0"/>
              <a:t> </a:t>
            </a:r>
            <a:r>
              <a:rPr lang="en-US" dirty="0" err="1" smtClean="0"/>
              <a:t>ohittanee</a:t>
            </a:r>
            <a:r>
              <a:rPr lang="en-US" dirty="0" smtClean="0"/>
              <a:t> </a:t>
            </a:r>
            <a:r>
              <a:rPr lang="en-US" dirty="0" err="1" smtClean="0"/>
              <a:t>PC:n</a:t>
            </a:r>
            <a:r>
              <a:rPr lang="en-US" dirty="0" smtClean="0"/>
              <a:t> </a:t>
            </a:r>
            <a:r>
              <a:rPr lang="en-US" dirty="0" err="1" smtClean="0"/>
              <a:t>yleisempänä</a:t>
            </a:r>
            <a:r>
              <a:rPr lang="en-US" dirty="0" smtClean="0"/>
              <a:t> web-</a:t>
            </a:r>
            <a:r>
              <a:rPr lang="en-US" dirty="0" err="1" smtClean="0"/>
              <a:t>laitteena</a:t>
            </a:r>
            <a:r>
              <a:rPr lang="en-US" dirty="0" smtClean="0"/>
              <a:t> </a:t>
            </a:r>
            <a:r>
              <a:rPr lang="en-US" dirty="0" smtClean="0"/>
              <a:t>2-3 </a:t>
            </a:r>
            <a:r>
              <a:rPr lang="en-US" dirty="0" err="1" smtClean="0"/>
              <a:t>vuodessa</a:t>
            </a:r>
            <a:r>
              <a:rPr lang="en-US" dirty="0" smtClean="0"/>
              <a:t>. </a:t>
            </a:r>
            <a:r>
              <a:rPr lang="en-US" sz="1800" dirty="0"/>
              <a:t>Gartner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582" y="2464996"/>
            <a:ext cx="7559608" cy="398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820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045" y="0"/>
            <a:ext cx="9299282" cy="687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250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esponsiv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977"/>
            <a:ext cx="9144000" cy="619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07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esponsive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9" y="169335"/>
            <a:ext cx="5065888" cy="5613171"/>
          </a:xfrm>
          <a:prstGeom prst="rect">
            <a:avLst/>
          </a:prstGeom>
        </p:spPr>
      </p:pic>
      <p:pic>
        <p:nvPicPr>
          <p:cNvPr id="9" name="Picture 8" descr="responsive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156" y="169335"/>
            <a:ext cx="4595784" cy="5613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144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sponsive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467" y="-70554"/>
            <a:ext cx="4046220" cy="6858000"/>
          </a:xfrm>
          <a:prstGeom prst="rect">
            <a:avLst/>
          </a:prstGeom>
        </p:spPr>
      </p:pic>
      <p:pic>
        <p:nvPicPr>
          <p:cNvPr id="6" name="Picture 5" descr="responsive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22" y="-42332"/>
            <a:ext cx="4806245" cy="587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80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978376" cy="4682223"/>
          </a:xfrm>
        </p:spPr>
        <p:txBody>
          <a:bodyPr>
            <a:noAutofit/>
          </a:bodyPr>
          <a:lstStyle/>
          <a:p>
            <a:pPr marL="0" indent="0">
              <a:lnSpc>
                <a:spcPct val="50000"/>
              </a:lnSpc>
              <a:buNone/>
            </a:pP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&lt;link </a:t>
            </a:r>
            <a:r>
              <a:rPr lang="en-US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rel</a:t>
            </a: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="</a:t>
            </a:r>
            <a:r>
              <a:rPr lang="en-US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stylesheet</a:t>
            </a: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" type="text/</a:t>
            </a:r>
            <a:r>
              <a:rPr lang="en-US" sz="18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css</a:t>
            </a:r>
            <a:r>
              <a:rPr lang="en-US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en-US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media</a:t>
            </a: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="screen and (max-device-width: 480px) and (resolution: 163dpi</a:t>
            </a:r>
            <a:r>
              <a:rPr lang="en-US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)”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sz="18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href</a:t>
            </a: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="</a:t>
            </a:r>
            <a:r>
              <a:rPr lang="en-US" sz="1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shetland.css</a:t>
            </a: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" /</a:t>
            </a:r>
            <a:r>
              <a:rPr lang="en-US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&gt;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lnSpc>
                <a:spcPct val="50000"/>
              </a:lnSpc>
              <a:buNone/>
            </a:pPr>
            <a:r>
              <a:rPr lang="en-US" sz="1800" dirty="0" smtClean="0"/>
              <a:t>@</a:t>
            </a:r>
            <a:r>
              <a:rPr lang="en-US" sz="1800" dirty="0"/>
              <a:t>media screen and (max-device-width: 480px) </a:t>
            </a:r>
            <a:r>
              <a:rPr lang="en-US" sz="1800" dirty="0" smtClean="0"/>
              <a:t>{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o-RO" sz="1800" dirty="0" smtClean="0"/>
              <a:t>   .</a:t>
            </a:r>
            <a:r>
              <a:rPr lang="ro-RO" sz="1800" dirty="0"/>
              <a:t>column </a:t>
            </a:r>
            <a:r>
              <a:rPr lang="ro-RO" sz="1800" dirty="0" smtClean="0"/>
              <a:t>{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o-RO" sz="1800" dirty="0" smtClean="0"/>
              <a:t>       float</a:t>
            </a:r>
            <a:r>
              <a:rPr lang="ro-RO" sz="1800" dirty="0"/>
              <a:t>: none</a:t>
            </a:r>
            <a:r>
              <a:rPr lang="ro-RO" sz="1800" dirty="0" smtClean="0"/>
              <a:t>;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o-RO" sz="1800" dirty="0" smtClean="0"/>
              <a:t>    }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o-RO" sz="2000" dirty="0" smtClean="0"/>
              <a:t>}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148" y="5357239"/>
            <a:ext cx="1058186" cy="10581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4549" y="5439126"/>
            <a:ext cx="1347063" cy="9621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5782" y="5425015"/>
            <a:ext cx="1001329" cy="966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1612" y="5439126"/>
            <a:ext cx="1069190" cy="8989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5706" y="5357239"/>
            <a:ext cx="1068966" cy="98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343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xmlns:p14="http://schemas.microsoft.com/office/powerpoint/2010/main" spd="med" advClick="0" advTm="2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1534</TotalTime>
  <Words>679</Words>
  <Application>Microsoft Macintosh PowerPoint</Application>
  <PresentationFormat>On-screen Show (4:3)</PresentationFormat>
  <Paragraphs>127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Advantage</vt:lpstr>
      <vt:lpstr>Modernin webin suunnittelu </vt:lpstr>
      <vt:lpstr>Customized Aggregated Relevat Social</vt:lpstr>
      <vt:lpstr>Sosiallinen  Laiteriippumattomasti</vt:lpstr>
      <vt:lpstr>Mobiili ohittanee PC:n yleisempänä web-laitteena 2-3 vuodessa. Gartner</vt:lpstr>
      <vt:lpstr>PowerPoint Presentation</vt:lpstr>
      <vt:lpstr>PowerPoint Presentation</vt:lpstr>
      <vt:lpstr>PowerPoint Presentation</vt:lpstr>
      <vt:lpstr>PowerPoint Presentation</vt:lpstr>
      <vt:lpstr>Media query</vt:lpstr>
      <vt:lpstr>Fittsin laki</vt:lpstr>
      <vt:lpstr>PowerPoint Presentation</vt:lpstr>
      <vt:lpstr>Expand/Collapse</vt:lpstr>
      <vt:lpstr>Virtuaalinen sivutus</vt:lpstr>
      <vt:lpstr>PowerPoint Presentation</vt:lpstr>
      <vt:lpstr>PowerPoint Presentation</vt:lpstr>
      <vt:lpstr>PowerPoint Presentation</vt:lpstr>
      <vt:lpstr>Vain yksi pääaktiviteetti</vt:lpstr>
      <vt:lpstr>Partisipaatioon motivointi</vt:lpstr>
      <vt:lpstr>Webissä miljoonittain asioita tehtävänä – niihin motivoiva asioita vain muutamia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Modernin webin suunnittelu </dc:title>
  <dc:creator>Markku Tähtinen</dc:creator>
  <cp:lastModifiedBy>Markku Tähtinen</cp:lastModifiedBy>
  <cp:revision>45</cp:revision>
  <dcterms:created xsi:type="dcterms:W3CDTF">2011-04-03T12:46:02Z</dcterms:created>
  <dcterms:modified xsi:type="dcterms:W3CDTF">2011-04-05T05:36:37Z</dcterms:modified>
</cp:coreProperties>
</file>