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70" r:id="rId5"/>
    <p:sldId id="265" r:id="rId6"/>
    <p:sldId id="266" r:id="rId7"/>
    <p:sldId id="267" r:id="rId8"/>
    <p:sldId id="268" r:id="rId9"/>
    <p:sldId id="259" r:id="rId10"/>
    <p:sldId id="260" r:id="rId11"/>
    <p:sldId id="269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3FF26-8119-4725-9CFA-6C6F2414FC2B}" type="datetimeFigureOut">
              <a:rPr lang="en-US" smtClean="0"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80E0E-C66E-47E3-B099-99CB059A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191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3FF26-8119-4725-9CFA-6C6F2414FC2B}" type="datetimeFigureOut">
              <a:rPr lang="en-US" smtClean="0"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80E0E-C66E-47E3-B099-99CB059A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973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3FF26-8119-4725-9CFA-6C6F2414FC2B}" type="datetimeFigureOut">
              <a:rPr lang="en-US" smtClean="0"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80E0E-C66E-47E3-B099-99CB059A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56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3FF26-8119-4725-9CFA-6C6F2414FC2B}" type="datetimeFigureOut">
              <a:rPr lang="en-US" smtClean="0"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80E0E-C66E-47E3-B099-99CB059A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80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3FF26-8119-4725-9CFA-6C6F2414FC2B}" type="datetimeFigureOut">
              <a:rPr lang="en-US" smtClean="0"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80E0E-C66E-47E3-B099-99CB059A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562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3FF26-8119-4725-9CFA-6C6F2414FC2B}" type="datetimeFigureOut">
              <a:rPr lang="en-US" smtClean="0"/>
              <a:t>3/11/2011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80E0E-C66E-47E3-B099-99CB059A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414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3FF26-8119-4725-9CFA-6C6F2414FC2B}" type="datetimeFigureOut">
              <a:rPr lang="en-US" smtClean="0"/>
              <a:t>3/11/2011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80E0E-C66E-47E3-B099-99CB059A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120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3FF26-8119-4725-9CFA-6C6F2414FC2B}" type="datetimeFigureOut">
              <a:rPr lang="en-US" smtClean="0"/>
              <a:t>3/11/2011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80E0E-C66E-47E3-B099-99CB059A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769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3FF26-8119-4725-9CFA-6C6F2414FC2B}" type="datetimeFigureOut">
              <a:rPr lang="en-US" smtClean="0"/>
              <a:t>3/11/2011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80E0E-C66E-47E3-B099-99CB059A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49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3FF26-8119-4725-9CFA-6C6F2414FC2B}" type="datetimeFigureOut">
              <a:rPr lang="en-US" smtClean="0"/>
              <a:t>3/11/2011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80E0E-C66E-47E3-B099-99CB059A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79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3FF26-8119-4725-9CFA-6C6F2414FC2B}" type="datetimeFigureOut">
              <a:rPr lang="en-US" smtClean="0"/>
              <a:t>3/11/2011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80E0E-C66E-47E3-B099-99CB059A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291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3FF26-8119-4725-9CFA-6C6F2414FC2B}" type="datetimeFigureOut">
              <a:rPr lang="en-US" smtClean="0"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80E0E-C66E-47E3-B099-99CB059A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356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ku.fi/" TargetMode="External"/><Relationship Id="rId2" Type="http://schemas.openxmlformats.org/officeDocument/2006/relationships/hyperlink" Target="http://www.nopsatravels.com/reitit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Suomen Luomutori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6992"/>
            <a:ext cx="6400800" cy="1152128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Verkkosivujen</a:t>
            </a:r>
            <a:r>
              <a:rPr lang="en-US" sz="2800" dirty="0"/>
              <a:t> </a:t>
            </a:r>
            <a:r>
              <a:rPr lang="en-US" sz="2800" dirty="0" err="1" smtClean="0"/>
              <a:t>k</a:t>
            </a:r>
            <a:r>
              <a:rPr lang="en-US" sz="2800" dirty="0" err="1" smtClean="0"/>
              <a:t>onsepti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9409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Kilpailijakartoitus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77500" lnSpcReduction="20000"/>
          </a:bodyPr>
          <a:lstStyle/>
          <a:p>
            <a:r>
              <a:rPr lang="fi-FI" dirty="0" smtClean="0"/>
              <a:t>Muut</a:t>
            </a:r>
            <a:r>
              <a:rPr lang="fi-FI" dirty="0" smtClean="0"/>
              <a:t> luomutuotteiden myyjät eivät kilpailijoita</a:t>
            </a:r>
          </a:p>
          <a:p>
            <a:pPr lvl="1"/>
            <a:r>
              <a:rPr lang="fi-FI" dirty="0" smtClean="0"/>
              <a:t>Yhteinen tavoite: luomutietouden lisääminen</a:t>
            </a:r>
            <a:endParaRPr lang="fi-FI" dirty="0" smtClean="0"/>
          </a:p>
          <a:p>
            <a:r>
              <a:rPr lang="fi-FI" dirty="0" smtClean="0"/>
              <a:t>Kilpailijoina muut </a:t>
            </a:r>
            <a:r>
              <a:rPr lang="fi-FI" dirty="0" smtClean="0"/>
              <a:t>tapahtumat, jotka kiinnostavat </a:t>
            </a:r>
            <a:r>
              <a:rPr lang="fi-FI" dirty="0" smtClean="0"/>
              <a:t>kohderyhmää?</a:t>
            </a:r>
          </a:p>
          <a:p>
            <a:pPr lvl="1"/>
            <a:r>
              <a:rPr lang="fi-FI" dirty="0" smtClean="0"/>
              <a:t>Kierrätysdesign-tapahtumat</a:t>
            </a:r>
            <a:endParaRPr lang="fi-FI" dirty="0" smtClean="0"/>
          </a:p>
          <a:p>
            <a:pPr lvl="1"/>
            <a:r>
              <a:rPr lang="fi-FI" dirty="0" smtClean="0"/>
              <a:t>Luomutori </a:t>
            </a:r>
            <a:r>
              <a:rPr lang="fi-FI" dirty="0" smtClean="0"/>
              <a:t>on avoin yhteistyölle myös erillisten tapahtumien kanssa </a:t>
            </a:r>
          </a:p>
          <a:p>
            <a:r>
              <a:rPr lang="fi-FI" dirty="0" smtClean="0"/>
              <a:t>Kilpailevat internetsivustot (tiedonhaku, tunnelmoinnin </a:t>
            </a:r>
            <a:r>
              <a:rPr lang="fi-FI" dirty="0"/>
              <a:t>ja inspiraation </a:t>
            </a:r>
            <a:r>
              <a:rPr lang="fi-FI" dirty="0" smtClean="0"/>
              <a:t>lähde</a:t>
            </a:r>
          </a:p>
          <a:p>
            <a:pPr lvl="1"/>
            <a:r>
              <a:rPr lang="fi-FI" dirty="0" smtClean="0"/>
              <a:t>muut </a:t>
            </a:r>
            <a:r>
              <a:rPr lang="fi-FI" dirty="0"/>
              <a:t>ekologista elämäntapaa sekä "</a:t>
            </a:r>
            <a:r>
              <a:rPr lang="fi-FI" dirty="0" err="1"/>
              <a:t>kotoilua</a:t>
            </a:r>
            <a:r>
              <a:rPr lang="fi-FI" dirty="0"/>
              <a:t>" </a:t>
            </a:r>
            <a:r>
              <a:rPr lang="fi-FI" dirty="0" smtClean="0"/>
              <a:t>käsittelevät sivustot</a:t>
            </a:r>
            <a:endParaRPr lang="fi-FI" dirty="0"/>
          </a:p>
          <a:p>
            <a:pPr lvl="1"/>
            <a:r>
              <a:rPr lang="fi-FI" dirty="0" smtClean="0"/>
              <a:t>ekokauppojen </a:t>
            </a:r>
            <a:r>
              <a:rPr lang="fi-FI" dirty="0"/>
              <a:t>internetsivut</a:t>
            </a:r>
          </a:p>
          <a:p>
            <a:pPr lvl="1"/>
            <a:r>
              <a:rPr lang="fi-FI" dirty="0" err="1" smtClean="0"/>
              <a:t>ekoelämäntapablogit</a:t>
            </a:r>
            <a:r>
              <a:rPr lang="fi-FI" dirty="0"/>
              <a:t>, kuten Uusi Musta, Kemikaalicocktail ja pienemmät luomuruoka- ja </a:t>
            </a:r>
            <a:r>
              <a:rPr lang="fi-FI" dirty="0" err="1" smtClean="0"/>
              <a:t>kotoilublogit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382532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Verkkosivureferenssejä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i-FI" b="1" dirty="0" smtClean="0">
                <a:hlinkClick r:id="rId2"/>
              </a:rPr>
              <a:t>Nopsa </a:t>
            </a:r>
            <a:r>
              <a:rPr lang="fi-FI" b="1" dirty="0" err="1" smtClean="0">
                <a:hlinkClick r:id="rId2"/>
              </a:rPr>
              <a:t>Travels</a:t>
            </a:r>
            <a:endParaRPr lang="fi-FI" dirty="0" smtClean="0"/>
          </a:p>
          <a:p>
            <a:pPr lvl="1"/>
            <a:r>
              <a:rPr lang="fi-FI" dirty="0" smtClean="0"/>
              <a:t>Etusivulla "vinkkaa meille" –</a:t>
            </a:r>
            <a:r>
              <a:rPr lang="fi-FI" dirty="0" smtClean="0"/>
              <a:t>laatikko</a:t>
            </a:r>
          </a:p>
          <a:p>
            <a:pPr lvl="1"/>
            <a:r>
              <a:rPr lang="fi-FI" dirty="0" smtClean="0"/>
              <a:t>Tuotu </a:t>
            </a:r>
            <a:r>
              <a:rPr lang="fi-FI" dirty="0" smtClean="0"/>
              <a:t>etusivulle houkuttelevia kuvia kohteista </a:t>
            </a:r>
          </a:p>
          <a:p>
            <a:pPr lvl="2">
              <a:buFont typeface="Wingdings" pitchFamily="2" charset="2"/>
              <a:buChar char="§"/>
            </a:pPr>
            <a:r>
              <a:rPr lang="fi-FI" dirty="0"/>
              <a:t>N</a:t>
            </a:r>
            <a:r>
              <a:rPr lang="fi-FI" dirty="0" smtClean="0"/>
              <a:t>äitä voisi hyödyntää menneiden tapahtumien esittelyssä</a:t>
            </a:r>
          </a:p>
          <a:p>
            <a:pPr lvl="1"/>
            <a:r>
              <a:rPr lang="fi-FI" dirty="0"/>
              <a:t>Y</a:t>
            </a:r>
            <a:r>
              <a:rPr lang="fi-FI" dirty="0" smtClean="0"/>
              <a:t>ksittäisiä </a:t>
            </a:r>
            <a:r>
              <a:rPr lang="fi-FI" dirty="0" smtClean="0"/>
              <a:t>kohteita </a:t>
            </a:r>
            <a:r>
              <a:rPr lang="fi-FI" dirty="0" smtClean="0"/>
              <a:t>nostettu sivupalkkiin (klikkaamalla </a:t>
            </a:r>
            <a:r>
              <a:rPr lang="fi-FI" dirty="0" smtClean="0"/>
              <a:t>lisätietoa)</a:t>
            </a:r>
          </a:p>
          <a:p>
            <a:pPr lvl="2">
              <a:buFont typeface="Wingdings" pitchFamily="2" charset="2"/>
              <a:buChar char="§"/>
            </a:pPr>
            <a:r>
              <a:rPr lang="fi-FI" dirty="0"/>
              <a:t>V</a:t>
            </a:r>
            <a:r>
              <a:rPr lang="fi-FI" dirty="0" smtClean="0"/>
              <a:t>oisiko ekotuotteita esitellä samaan tapaan? </a:t>
            </a:r>
            <a:endParaRPr lang="fi-FI" dirty="0" smtClean="0"/>
          </a:p>
          <a:p>
            <a:r>
              <a:rPr lang="fi-FI" b="1" dirty="0" err="1" smtClean="0">
                <a:hlinkClick r:id="rId3"/>
              </a:rPr>
              <a:t>Maku.fi</a:t>
            </a:r>
            <a:endParaRPr lang="fi-FI" dirty="0"/>
          </a:p>
          <a:p>
            <a:pPr lvl="1"/>
            <a:r>
              <a:rPr lang="fi-FI" dirty="0" smtClean="0"/>
              <a:t>herkullinen </a:t>
            </a:r>
            <a:r>
              <a:rPr lang="fi-FI" dirty="0"/>
              <a:t>ja tyylikäs ulkoasu, ruokakuvat hyvin </a:t>
            </a:r>
            <a:r>
              <a:rPr lang="fi-FI" dirty="0" smtClean="0"/>
              <a:t>esillä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2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Käyttäjäryhmät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Kirjoitetaan puhtaaksi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44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Lähtötilanne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800" dirty="0" smtClean="0"/>
              <a:t>Ei </a:t>
            </a:r>
            <a:r>
              <a:rPr lang="fi-FI" sz="2800" dirty="0" smtClean="0"/>
              <a:t>tällä </a:t>
            </a:r>
            <a:r>
              <a:rPr lang="fi-FI" sz="2800" dirty="0" smtClean="0"/>
              <a:t>hetkellä kotisivuja</a:t>
            </a:r>
          </a:p>
          <a:p>
            <a:r>
              <a:rPr lang="fi-FI" sz="2800" dirty="0" smtClean="0"/>
              <a:t>Yhteydenpito tuottajiin on pidetty puhelimitse</a:t>
            </a:r>
          </a:p>
          <a:p>
            <a:r>
              <a:rPr lang="fi-FI" sz="2800" dirty="0" smtClean="0"/>
              <a:t>Väliaikainen logo</a:t>
            </a:r>
          </a:p>
          <a:p>
            <a:r>
              <a:rPr lang="fi-FI" sz="2800" dirty="0" smtClean="0"/>
              <a:t>Luomutorilla on </a:t>
            </a:r>
            <a:r>
              <a:rPr lang="fi-FI" sz="2800" dirty="0" err="1" smtClean="0"/>
              <a:t>Facebook-profiili</a:t>
            </a:r>
            <a:r>
              <a:rPr lang="fi-FI" sz="2800" dirty="0" smtClean="0"/>
              <a:t>, jossa:</a:t>
            </a:r>
          </a:p>
          <a:p>
            <a:pPr lvl="1"/>
            <a:r>
              <a:rPr lang="fi-FI" dirty="0" smtClean="0"/>
              <a:t>Markkinointi</a:t>
            </a:r>
          </a:p>
          <a:p>
            <a:pPr lvl="1"/>
            <a:r>
              <a:rPr lang="fi-FI" dirty="0" smtClean="0"/>
              <a:t>Kuvia</a:t>
            </a:r>
            <a:endParaRPr lang="fi-FI" dirty="0"/>
          </a:p>
          <a:p>
            <a:pPr marL="457200" lvl="1" indent="0">
              <a:buNone/>
            </a:pPr>
            <a:r>
              <a:rPr lang="fi-FI" dirty="0" smtClean="0"/>
              <a:t>									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3433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Tavoitetila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Luodaan </a:t>
            </a:r>
            <a:r>
              <a:rPr lang="fi-FI" dirty="0" smtClean="0"/>
              <a:t>Luomutorille kotisivujen visuaalinen ilme</a:t>
            </a:r>
          </a:p>
          <a:p>
            <a:r>
              <a:rPr lang="fi-FI" dirty="0" smtClean="0"/>
              <a:t>Laaditaan </a:t>
            </a:r>
            <a:r>
              <a:rPr lang="fi-FI" dirty="0"/>
              <a:t>s</a:t>
            </a:r>
            <a:r>
              <a:rPr lang="fi-FI" dirty="0" smtClean="0"/>
              <a:t>ivuston </a:t>
            </a:r>
            <a:r>
              <a:rPr lang="fi-FI" dirty="0" smtClean="0"/>
              <a:t>rakennekaavio</a:t>
            </a:r>
          </a:p>
          <a:p>
            <a:r>
              <a:rPr lang="fi-FI" dirty="0" smtClean="0"/>
              <a:t>Suunnitellaan </a:t>
            </a:r>
            <a:r>
              <a:rPr lang="fi-FI" dirty="0" smtClean="0"/>
              <a:t>ilmoittautumiskaavake</a:t>
            </a:r>
          </a:p>
          <a:p>
            <a:r>
              <a:rPr lang="fi-FI" dirty="0" smtClean="0"/>
              <a:t>Suunnitellaan </a:t>
            </a:r>
            <a:r>
              <a:rPr lang="fi-FI" dirty="0" smtClean="0"/>
              <a:t>logo</a:t>
            </a:r>
          </a:p>
          <a:p>
            <a:r>
              <a:rPr lang="fi-FI" dirty="0" smtClean="0"/>
              <a:t>Tehdään </a:t>
            </a:r>
            <a:r>
              <a:rPr lang="fi-FI" dirty="0" smtClean="0"/>
              <a:t>erilaisia rautaversioita kotisivuista</a:t>
            </a:r>
          </a:p>
          <a:p>
            <a:r>
              <a:rPr lang="fi-FI" dirty="0" smtClean="0"/>
              <a:t>Mietitään </a:t>
            </a:r>
            <a:r>
              <a:rPr lang="fi-FI" dirty="0" err="1" smtClean="0"/>
              <a:t>Facebook</a:t>
            </a:r>
            <a:r>
              <a:rPr lang="fi-FI" dirty="0" err="1" smtClean="0"/>
              <a:t>in</a:t>
            </a:r>
            <a:r>
              <a:rPr lang="fi-FI" dirty="0" smtClean="0"/>
              <a:t> käyttöä</a:t>
            </a:r>
            <a:endParaRPr lang="fi-FI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40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6912"/>
            <a:ext cx="8229600" cy="1143000"/>
          </a:xfrm>
        </p:spPr>
        <p:txBody>
          <a:bodyPr/>
          <a:lstStyle/>
          <a:p>
            <a:r>
              <a:rPr lang="fi-FI" dirty="0" smtClean="0"/>
              <a:t>Tilaajan toiveet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88472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Toiveet: Kotisivut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sz="3300" dirty="0" smtClean="0"/>
              <a:t>Selkeä, värikäs, tyylikäs</a:t>
            </a:r>
            <a:endParaRPr lang="fi-FI" sz="3300" dirty="0"/>
          </a:p>
          <a:p>
            <a:r>
              <a:rPr lang="fi-FI" sz="3300" dirty="0" smtClean="0"/>
              <a:t>Tuore </a:t>
            </a:r>
            <a:r>
              <a:rPr lang="fi-FI" sz="3300" dirty="0" smtClean="0"/>
              <a:t>ja aina ajassa kiinni oleva</a:t>
            </a:r>
          </a:p>
          <a:p>
            <a:r>
              <a:rPr lang="fi-FI" sz="3300" dirty="0" smtClean="0"/>
              <a:t>Helppokäyttöinen</a:t>
            </a:r>
          </a:p>
          <a:p>
            <a:r>
              <a:rPr lang="fi-FI" sz="3300" dirty="0" smtClean="0"/>
              <a:t>Ei liian vihreä</a:t>
            </a:r>
            <a:endParaRPr lang="fi-FI" sz="3300" dirty="0"/>
          </a:p>
          <a:p>
            <a:r>
              <a:rPr lang="fi-FI" sz="3300" dirty="0"/>
              <a:t>Ei likaa </a:t>
            </a:r>
            <a:r>
              <a:rPr lang="fi-FI" sz="3300" dirty="0" smtClean="0"/>
              <a:t>laatikkomaisuutta</a:t>
            </a:r>
          </a:p>
          <a:p>
            <a:r>
              <a:rPr lang="fi-FI" sz="3300" dirty="0"/>
              <a:t>Kuvitus:</a:t>
            </a:r>
          </a:p>
          <a:p>
            <a:pPr lvl="1">
              <a:buFont typeface="Wingdings" pitchFamily="2" charset="2"/>
              <a:buChar char="§"/>
            </a:pPr>
            <a:r>
              <a:rPr lang="fi-FI" dirty="0"/>
              <a:t>Piirroksia</a:t>
            </a:r>
          </a:p>
          <a:p>
            <a:pPr lvl="1">
              <a:buFont typeface="Wingdings" pitchFamily="2" charset="2"/>
              <a:buChar char="§"/>
            </a:pPr>
            <a:r>
              <a:rPr lang="fi-FI" dirty="0"/>
              <a:t>Valokuvia </a:t>
            </a:r>
            <a:endParaRPr lang="fi-FI" dirty="0" smtClean="0"/>
          </a:p>
          <a:p>
            <a:r>
              <a:rPr lang="fi-FI" sz="3300" dirty="0" smtClean="0"/>
              <a:t>Vaihdettava </a:t>
            </a:r>
            <a:r>
              <a:rPr lang="fi-FI" sz="3300" dirty="0"/>
              <a:t>ilme kausittain </a:t>
            </a:r>
          </a:p>
          <a:p>
            <a:pPr lvl="1">
              <a:buFont typeface="Wingdings" pitchFamily="2" charset="2"/>
              <a:buChar char="§"/>
            </a:pPr>
            <a:r>
              <a:rPr lang="fi-FI" dirty="0"/>
              <a:t>Kuvien vaihtomahdollisuus</a:t>
            </a:r>
          </a:p>
          <a:p>
            <a:endParaRPr lang="fi-FI" sz="35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23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Toiveet</a:t>
            </a:r>
            <a:r>
              <a:rPr lang="en-US" dirty="0" smtClean="0"/>
              <a:t>: </a:t>
            </a:r>
            <a:r>
              <a:rPr lang="en-US" dirty="0" err="1" smtClean="0"/>
              <a:t>Kotisivujen</a:t>
            </a:r>
            <a:r>
              <a:rPr lang="en-US" dirty="0" smtClean="0"/>
              <a:t> </a:t>
            </a:r>
            <a:r>
              <a:rPr lang="en-US" dirty="0" err="1" smtClean="0"/>
              <a:t>sisältö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507288" cy="4824536"/>
          </a:xfrm>
        </p:spPr>
        <p:txBody>
          <a:bodyPr>
            <a:noAutofit/>
          </a:bodyPr>
          <a:lstStyle/>
          <a:p>
            <a:r>
              <a:rPr lang="fi-FI" dirty="0" smtClean="0"/>
              <a:t>Erillinen </a:t>
            </a:r>
            <a:r>
              <a:rPr lang="fi-FI" dirty="0" smtClean="0"/>
              <a:t>osio tuottajia varten</a:t>
            </a:r>
          </a:p>
          <a:p>
            <a:pPr lvl="1">
              <a:buFont typeface="Arial" pitchFamily="34" charset="0"/>
              <a:buChar char="•"/>
            </a:pPr>
            <a:r>
              <a:rPr lang="fi-FI" dirty="0" smtClean="0"/>
              <a:t>Helppo ilmoittautumiskaavake (samalla kerää yritysrekisteriä)</a:t>
            </a:r>
          </a:p>
          <a:p>
            <a:pPr lvl="1">
              <a:buFont typeface="Arial" pitchFamily="34" charset="0"/>
              <a:buChar char="•"/>
            </a:pPr>
            <a:r>
              <a:rPr lang="fi-FI" dirty="0" smtClean="0"/>
              <a:t>Tietoa </a:t>
            </a:r>
            <a:r>
              <a:rPr lang="fi-FI" dirty="0" smtClean="0"/>
              <a:t>torista (ja tapahtumakohtaiset ohjeet myyjille ilmoittautumisen jälkeen)</a:t>
            </a:r>
          </a:p>
          <a:p>
            <a:pPr lvl="1">
              <a:buFont typeface="Arial" pitchFamily="34" charset="0"/>
              <a:buChar char="•"/>
            </a:pPr>
            <a:r>
              <a:rPr lang="fi-FI" dirty="0" smtClean="0"/>
              <a:t>Pohjakartta (paikan </a:t>
            </a:r>
            <a:r>
              <a:rPr lang="fi-FI" dirty="0" smtClean="0"/>
              <a:t>varaus)</a:t>
            </a:r>
          </a:p>
          <a:p>
            <a:r>
              <a:rPr lang="fi-FI" dirty="0" smtClean="0"/>
              <a:t>Tulevat toritapahtumat listattuna selkeästi</a:t>
            </a:r>
          </a:p>
          <a:p>
            <a:r>
              <a:rPr lang="fi-FI" dirty="0" smtClean="0"/>
              <a:t>Paikka</a:t>
            </a:r>
            <a:r>
              <a:rPr lang="fi-FI" dirty="0"/>
              <a:t>, jossa voi ehdottaa Luomutoria </a:t>
            </a:r>
            <a:r>
              <a:rPr lang="fi-FI" dirty="0" smtClean="0"/>
              <a:t>omalle paikkakunnalle</a:t>
            </a:r>
            <a:endParaRPr lang="fi-FI" dirty="0"/>
          </a:p>
          <a:p>
            <a:pPr>
              <a:buFont typeface="Wingdings" pitchFamily="2" charset="2"/>
              <a:buChar char="§"/>
            </a:pPr>
            <a:endParaRPr lang="fi-FI" dirty="0" smtClean="0"/>
          </a:p>
          <a:p>
            <a:pPr lvl="2">
              <a:buFont typeface="Wingdings" pitchFamily="2" charset="2"/>
              <a:buChar char="§"/>
            </a:pPr>
            <a:endParaRPr lang="fi-FI" sz="2000" dirty="0" smtClean="0"/>
          </a:p>
          <a:p>
            <a:pPr marL="914400" lvl="2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3546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Toiveet</a:t>
            </a:r>
            <a:r>
              <a:rPr lang="en-US" dirty="0" smtClean="0"/>
              <a:t>: </a:t>
            </a:r>
            <a:r>
              <a:rPr lang="en-US" dirty="0" err="1" smtClean="0"/>
              <a:t>Kotisivujen</a:t>
            </a:r>
            <a:r>
              <a:rPr lang="en-US" dirty="0" smtClean="0"/>
              <a:t> </a:t>
            </a:r>
            <a:r>
              <a:rPr lang="en-US" dirty="0" err="1" smtClean="0"/>
              <a:t>sisältö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Tuotetietoutta</a:t>
            </a:r>
          </a:p>
          <a:p>
            <a:pPr marL="742950" lvl="2" indent="-342900"/>
            <a:r>
              <a:rPr lang="fi-FI" dirty="0"/>
              <a:t>t</a:t>
            </a:r>
            <a:r>
              <a:rPr lang="fi-FI" dirty="0" smtClean="0"/>
              <a:t>ietoa tuotteiden synnystä</a:t>
            </a:r>
          </a:p>
          <a:p>
            <a:pPr marL="742950" lvl="2" indent="-342900"/>
            <a:r>
              <a:rPr lang="fi-FI" dirty="0" smtClean="0"/>
              <a:t>mahdollisesti </a:t>
            </a:r>
            <a:r>
              <a:rPr lang="fi-FI" dirty="0" err="1" smtClean="0"/>
              <a:t>videoklippejä</a:t>
            </a:r>
            <a:endParaRPr lang="fi-FI" dirty="0" smtClean="0"/>
          </a:p>
          <a:p>
            <a:pPr marL="742950" lvl="2" indent="-342900"/>
            <a:r>
              <a:rPr lang="fi-FI" dirty="0"/>
              <a:t>t</a:t>
            </a:r>
            <a:r>
              <a:rPr lang="fi-FI" dirty="0" smtClean="0"/>
              <a:t>ietoa </a:t>
            </a:r>
            <a:r>
              <a:rPr lang="fi-FI" dirty="0" smtClean="0"/>
              <a:t>mahdollisista omista </a:t>
            </a:r>
            <a:r>
              <a:rPr lang="fi-FI" dirty="0" smtClean="0"/>
              <a:t>tuotteista</a:t>
            </a:r>
          </a:p>
          <a:p>
            <a:pPr marL="742950" lvl="2" indent="-342900"/>
            <a:r>
              <a:rPr lang="fi-FI" dirty="0"/>
              <a:t>l</a:t>
            </a:r>
            <a:r>
              <a:rPr lang="fi-FI" dirty="0" smtClean="0"/>
              <a:t>uomutietoutta</a:t>
            </a:r>
            <a:endParaRPr lang="fi-FI" dirty="0"/>
          </a:p>
          <a:p>
            <a:pPr marL="742950" lvl="2" indent="-342900"/>
            <a:r>
              <a:rPr lang="fi-FI" dirty="0" smtClean="0"/>
              <a:t>R</a:t>
            </a:r>
            <a:r>
              <a:rPr lang="fi-FI" dirty="0" smtClean="0"/>
              <a:t>uokapiiritietoutta</a:t>
            </a:r>
          </a:p>
          <a:p>
            <a:pPr marL="742950" lvl="2" indent="-342900"/>
            <a:r>
              <a:rPr lang="fi-FI" dirty="0"/>
              <a:t>m</a:t>
            </a:r>
            <a:r>
              <a:rPr lang="fi-FI" dirty="0" smtClean="0"/>
              <a:t>yyjä-/tuottajaesittelyjä</a:t>
            </a:r>
            <a:endParaRPr lang="fi-FI" dirty="0" smtClean="0"/>
          </a:p>
          <a:p>
            <a:r>
              <a:rPr lang="fi-FI" dirty="0"/>
              <a:t>T</a:t>
            </a:r>
            <a:r>
              <a:rPr lang="fi-FI" dirty="0" smtClean="0"/>
              <a:t>ietoa yhteistyökumppaneista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9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Toiveet: Logo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Logon </a:t>
            </a:r>
            <a:r>
              <a:rPr lang="fi-FI" dirty="0" smtClean="0"/>
              <a:t>tulisi ilmentää Suomen Luomutorin toimintaa ja ideologiaa </a:t>
            </a:r>
          </a:p>
          <a:p>
            <a:r>
              <a:rPr lang="fi-FI" dirty="0"/>
              <a:t>M</a:t>
            </a:r>
            <a:r>
              <a:rPr lang="fi-FI" dirty="0" smtClean="0"/>
              <a:t>onipuolisesti </a:t>
            </a:r>
            <a:r>
              <a:rPr lang="fi-FI" dirty="0" smtClean="0"/>
              <a:t>käytettävissä (muunneltavissa </a:t>
            </a:r>
            <a:r>
              <a:rPr lang="fi-FI" dirty="0" smtClean="0"/>
              <a:t>tapahtuma- </a:t>
            </a:r>
            <a:r>
              <a:rPr lang="fi-FI" dirty="0" smtClean="0"/>
              <a:t>tai </a:t>
            </a:r>
            <a:r>
              <a:rPr lang="fi-FI" dirty="0" smtClean="0"/>
              <a:t>paikkakohtaisesti)</a:t>
            </a:r>
            <a:endParaRPr lang="fi-FI" dirty="0" smtClean="0"/>
          </a:p>
          <a:p>
            <a:pPr lvl="1">
              <a:buFont typeface="Wingdings" pitchFamily="2" charset="2"/>
              <a:buChar char="§"/>
            </a:pPr>
            <a:r>
              <a:rPr lang="fi-FI" dirty="0" smtClean="0"/>
              <a:t>Julisteissa</a:t>
            </a:r>
          </a:p>
          <a:p>
            <a:pPr lvl="1">
              <a:buFont typeface="Wingdings" pitchFamily="2" charset="2"/>
              <a:buChar char="§"/>
            </a:pPr>
            <a:r>
              <a:rPr lang="fi-FI" dirty="0" smtClean="0"/>
              <a:t>Käyntikorteissa</a:t>
            </a:r>
          </a:p>
          <a:p>
            <a:pPr lvl="1">
              <a:buFont typeface="Wingdings" pitchFamily="2" charset="2"/>
              <a:buChar char="§"/>
            </a:pPr>
            <a:r>
              <a:rPr lang="fi-FI" dirty="0" smtClean="0"/>
              <a:t>Kutsuissa</a:t>
            </a:r>
          </a:p>
          <a:p>
            <a:pPr lvl="1">
              <a:buFont typeface="Wingdings" pitchFamily="2" charset="2"/>
              <a:buChar char="§"/>
            </a:pPr>
            <a:r>
              <a:rPr lang="fi-FI" dirty="0" smtClean="0"/>
              <a:t>Pakkauksissa</a:t>
            </a:r>
          </a:p>
          <a:p>
            <a:pPr lvl="1">
              <a:buFont typeface="Wingdings" pitchFamily="2" charset="2"/>
              <a:buChar char="§"/>
            </a:pPr>
            <a:r>
              <a:rPr lang="fi-FI" dirty="0" smtClean="0"/>
              <a:t>Tiedotuksessa jne.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33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Toiveet: </a:t>
            </a:r>
            <a:r>
              <a:rPr lang="fi-FI" dirty="0" err="1" smtClean="0"/>
              <a:t>Facebook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fi-FI" dirty="0" smtClean="0"/>
              <a:t>Miten </a:t>
            </a:r>
            <a:r>
              <a:rPr lang="fi-FI" dirty="0" smtClean="0"/>
              <a:t>saadaan lisää </a:t>
            </a:r>
            <a:r>
              <a:rPr lang="fi-FI" dirty="0" smtClean="0"/>
              <a:t>käyttäjiä</a:t>
            </a:r>
          </a:p>
          <a:p>
            <a:pPr lvl="1"/>
            <a:r>
              <a:rPr lang="fi-FI" dirty="0" smtClean="0"/>
              <a:t>Avautuvien kotisivujen mainostus/tiedotus</a:t>
            </a:r>
            <a:endParaRPr lang="fi-FI" dirty="0" smtClean="0"/>
          </a:p>
          <a:p>
            <a:pPr lvl="1"/>
            <a:r>
              <a:rPr lang="fi-FI" dirty="0" smtClean="0"/>
              <a:t>Ulkopuolisten myyjien rekrytointikanava </a:t>
            </a:r>
            <a:r>
              <a:rPr lang="fi-FI" dirty="0" smtClean="0"/>
              <a:t>(mikäli tuottaja ei pääse </a:t>
            </a:r>
            <a:r>
              <a:rPr lang="fi-FI" dirty="0" smtClean="0"/>
              <a:t>itse myymään)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15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293</Words>
  <Application>Microsoft Office PowerPoint</Application>
  <PresentationFormat>On-screen Show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Suomen Luomutori</vt:lpstr>
      <vt:lpstr>Lähtötilanne</vt:lpstr>
      <vt:lpstr>Tavoitetila</vt:lpstr>
      <vt:lpstr>Tilaajan toiveet</vt:lpstr>
      <vt:lpstr>Toiveet: Kotisivut</vt:lpstr>
      <vt:lpstr>Toiveet: Kotisivujen sisältö</vt:lpstr>
      <vt:lpstr>Toiveet: Kotisivujen sisältö</vt:lpstr>
      <vt:lpstr>Toiveet: Logo</vt:lpstr>
      <vt:lpstr>Toiveet: Facebook</vt:lpstr>
      <vt:lpstr>Kilpailijakartoitus</vt:lpstr>
      <vt:lpstr>Verkkosivureferenssejä</vt:lpstr>
      <vt:lpstr>Käyttäjäryhmät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Kevennetty teksti</dc:title>
  <dc:creator>Vilkki</dc:creator>
  <cp:lastModifiedBy>Administrator</cp:lastModifiedBy>
  <cp:revision>86</cp:revision>
  <dcterms:created xsi:type="dcterms:W3CDTF">2011-03-09T10:32:44Z</dcterms:created>
  <dcterms:modified xsi:type="dcterms:W3CDTF">2011-03-11T10:46:39Z</dcterms:modified>
</cp:coreProperties>
</file>