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slideLayouts/slideLayout33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ppt/slideLayouts/slideLayout39.xml" ContentType="application/vnd.openxmlformats-officedocument.presentationml.slideLayout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Layouts/slideLayout32.xml" ContentType="application/vnd.openxmlformats-officedocument.presentationml.slideLayout+xml"/>
  <Override PartName="/ppt/theme/theme6.xml" ContentType="application/vnd.openxmlformats-officedocument.theme+xml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24.xml" ContentType="application/vnd.openxmlformats-officedocument.presentationml.slideLayout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8.xml" ContentType="application/vnd.openxmlformats-officedocument.presentationml.notesSlide+xml"/>
  <Default Extension="png" ContentType="image/png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slideLayouts/slideLayout38.xml" ContentType="application/vnd.openxmlformats-officedocument.presentationml.slideLayout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31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37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diagrams/data1.xml" ContentType="application/vnd.openxmlformats-officedocument.drawingml.diagramData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slideLayouts/slideLayout36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9.xml" ContentType="application/vnd.openxmlformats-officedocument.presentationml.slideLayout+xml"/>
  <Override PartName="/ppt/diagrams/quickStyle1.xml" ContentType="application/vnd.openxmlformats-officedocument.drawingml.diagramStyl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Default Extension="jpeg" ContentType="image/jpeg"/>
  <Override PartName="/ppt/notesSlides/notesSlide11.xml" ContentType="application/vnd.openxmlformats-officedocument.presentationml.notesSlide+xml"/>
  <Override PartName="/ppt/slideLayouts/slideLayout35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Masters/slideMaster3.xml" ContentType="application/vnd.openxmlformats-officedocument.presentationml.slideMaster+xml"/>
  <Override PartName="/ppt/notesSlides/notesSlide17.xml" ContentType="application/vnd.openxmlformats-officedocument.presentationml.notesSlide+xml"/>
  <Override PartName="/ppt/slideLayouts/slideLayout3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26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diagrams/drawing1.xml" ContentType="application/vnd.ms-office.drawingml.diagramDrawing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4" r:id="rId1"/>
    <p:sldMasterId id="2147483686" r:id="rId2"/>
    <p:sldMasterId id="2147483661" r:id="rId3"/>
    <p:sldMasterId id="2147483716" r:id="rId4"/>
  </p:sldMasterIdLst>
  <p:notesMasterIdLst>
    <p:notesMasterId r:id="rId24"/>
  </p:notesMasterIdLst>
  <p:handoutMasterIdLst>
    <p:handoutMasterId r:id="rId25"/>
  </p:handoutMasterIdLst>
  <p:sldIdLst>
    <p:sldId id="256" r:id="rId5"/>
    <p:sldId id="257" r:id="rId6"/>
    <p:sldId id="271" r:id="rId7"/>
    <p:sldId id="270" r:id="rId8"/>
    <p:sldId id="265" r:id="rId9"/>
    <p:sldId id="266" r:id="rId10"/>
    <p:sldId id="267" r:id="rId11"/>
    <p:sldId id="268" r:id="rId12"/>
    <p:sldId id="259" r:id="rId13"/>
    <p:sldId id="260" r:id="rId14"/>
    <p:sldId id="269" r:id="rId15"/>
    <p:sldId id="274" r:id="rId16"/>
    <p:sldId id="275" r:id="rId17"/>
    <p:sldId id="273" r:id="rId18"/>
    <p:sldId id="276" r:id="rId19"/>
    <p:sldId id="278" r:id="rId20"/>
    <p:sldId id="277" r:id="rId21"/>
    <p:sldId id="281" r:id="rId22"/>
    <p:sldId id="280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4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831EAF-CD65-4E89-8F94-133361F0B46C}" type="doc">
      <dgm:prSet loTypeId="urn:microsoft.com/office/officeart/2009/3/layout/HorizontalOrganizationChart" loCatId="hierarchy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288ABC1F-C781-4D34-ADFF-388CFF68ED6E}">
      <dgm:prSet phldrT="[Text]"/>
      <dgm:spPr/>
      <dgm:t>
        <a:bodyPr/>
        <a:lstStyle/>
        <a:p>
          <a:r>
            <a:rPr lang="fi-FI" dirty="0" smtClean="0"/>
            <a:t>Etusivu</a:t>
          </a:r>
          <a:endParaRPr lang="en-US" dirty="0"/>
        </a:p>
      </dgm:t>
    </dgm:pt>
    <dgm:pt modelId="{17F81302-7127-4031-881F-744C94F42C3B}" type="parTrans" cxnId="{F408D72E-71CC-4F82-BB0C-6AF4BEC56B7C}">
      <dgm:prSet/>
      <dgm:spPr/>
      <dgm:t>
        <a:bodyPr/>
        <a:lstStyle/>
        <a:p>
          <a:endParaRPr lang="en-US"/>
        </a:p>
      </dgm:t>
    </dgm:pt>
    <dgm:pt modelId="{BD9FA026-5B7A-418A-BDDA-D267AE7B42D5}" type="sibTrans" cxnId="{F408D72E-71CC-4F82-BB0C-6AF4BEC56B7C}">
      <dgm:prSet/>
      <dgm:spPr/>
      <dgm:t>
        <a:bodyPr/>
        <a:lstStyle/>
        <a:p>
          <a:endParaRPr lang="en-US"/>
        </a:p>
      </dgm:t>
    </dgm:pt>
    <dgm:pt modelId="{5FAF4C10-7727-4278-A60D-696345DFC8C8}">
      <dgm:prSet phldrT="[Text]"/>
      <dgm:spPr/>
      <dgm:t>
        <a:bodyPr/>
        <a:lstStyle/>
        <a:p>
          <a:r>
            <a:rPr lang="fi-FI" dirty="0" smtClean="0"/>
            <a:t>Tulevat tapahtumat</a:t>
          </a:r>
          <a:endParaRPr lang="en-US" dirty="0"/>
        </a:p>
      </dgm:t>
    </dgm:pt>
    <dgm:pt modelId="{6967E8A9-A6B3-4129-8E09-3874758F2A15}" type="parTrans" cxnId="{B9727539-290D-4881-832D-6A7517B93B27}">
      <dgm:prSet/>
      <dgm:spPr/>
      <dgm:t>
        <a:bodyPr/>
        <a:lstStyle/>
        <a:p>
          <a:endParaRPr lang="en-US"/>
        </a:p>
      </dgm:t>
    </dgm:pt>
    <dgm:pt modelId="{C5966BB1-01DB-45F5-91A7-11137F76D5E0}" type="sibTrans" cxnId="{B9727539-290D-4881-832D-6A7517B93B27}">
      <dgm:prSet/>
      <dgm:spPr/>
      <dgm:t>
        <a:bodyPr/>
        <a:lstStyle/>
        <a:p>
          <a:endParaRPr lang="en-US"/>
        </a:p>
      </dgm:t>
    </dgm:pt>
    <dgm:pt modelId="{16D2CC08-E853-4E36-8AEE-21F1AF8B94BC}">
      <dgm:prSet phldrT="[Text]"/>
      <dgm:spPr/>
      <dgm:t>
        <a:bodyPr/>
        <a:lstStyle/>
        <a:p>
          <a:r>
            <a:rPr lang="fi-FI" dirty="0" smtClean="0"/>
            <a:t>Myyjien esittely</a:t>
          </a:r>
          <a:endParaRPr lang="en-US" dirty="0"/>
        </a:p>
      </dgm:t>
    </dgm:pt>
    <dgm:pt modelId="{5D813A59-8BD2-4BA9-8CBA-CBEC661F47AE}" type="parTrans" cxnId="{C43C8C43-C977-4C5B-90BF-C4C21044121C}">
      <dgm:prSet/>
      <dgm:spPr/>
      <dgm:t>
        <a:bodyPr/>
        <a:lstStyle/>
        <a:p>
          <a:endParaRPr lang="en-US"/>
        </a:p>
      </dgm:t>
    </dgm:pt>
    <dgm:pt modelId="{A15026D1-E534-4A89-98E7-931FD71B096E}" type="sibTrans" cxnId="{C43C8C43-C977-4C5B-90BF-C4C21044121C}">
      <dgm:prSet/>
      <dgm:spPr/>
      <dgm:t>
        <a:bodyPr/>
        <a:lstStyle/>
        <a:p>
          <a:endParaRPr lang="en-US"/>
        </a:p>
      </dgm:t>
    </dgm:pt>
    <dgm:pt modelId="{2EAB39A8-6ACE-4AC4-814B-E75FB4F76EF7}">
      <dgm:prSet phldrT="[Text]"/>
      <dgm:spPr/>
      <dgm:t>
        <a:bodyPr/>
        <a:lstStyle/>
        <a:p>
          <a:r>
            <a:rPr lang="fi-FI" dirty="0" smtClean="0"/>
            <a:t>Haluatko Luomutorin omalle paikkakunnallesi?</a:t>
          </a:r>
          <a:endParaRPr lang="en-US" dirty="0"/>
        </a:p>
      </dgm:t>
    </dgm:pt>
    <dgm:pt modelId="{01160234-A801-4D18-8605-1F82F40581C1}" type="parTrans" cxnId="{8A4DC82C-80D4-4BF1-B67F-FC43660884E4}">
      <dgm:prSet/>
      <dgm:spPr/>
      <dgm:t>
        <a:bodyPr/>
        <a:lstStyle/>
        <a:p>
          <a:endParaRPr lang="en-US"/>
        </a:p>
      </dgm:t>
    </dgm:pt>
    <dgm:pt modelId="{8BB49EE6-5D65-4740-9150-0849C4B7A9E8}" type="sibTrans" cxnId="{8A4DC82C-80D4-4BF1-B67F-FC43660884E4}">
      <dgm:prSet/>
      <dgm:spPr/>
      <dgm:t>
        <a:bodyPr/>
        <a:lstStyle/>
        <a:p>
          <a:endParaRPr lang="en-US"/>
        </a:p>
      </dgm:t>
    </dgm:pt>
    <dgm:pt modelId="{197507F0-1C6E-43A6-ABB9-B43626C32BAC}">
      <dgm:prSet phldrT="[Text]"/>
      <dgm:spPr/>
      <dgm:t>
        <a:bodyPr/>
        <a:lstStyle/>
        <a:p>
          <a:r>
            <a:rPr lang="fi-FI" dirty="0" smtClean="0"/>
            <a:t>Luomutietous</a:t>
          </a:r>
          <a:endParaRPr lang="en-US" dirty="0"/>
        </a:p>
      </dgm:t>
    </dgm:pt>
    <dgm:pt modelId="{4879CFA4-C7D5-443F-9A78-E87BCEA76349}" type="parTrans" cxnId="{DE5C1F48-D80E-4B18-B1FA-AF84F6BDDCDD}">
      <dgm:prSet/>
      <dgm:spPr/>
      <dgm:t>
        <a:bodyPr/>
        <a:lstStyle/>
        <a:p>
          <a:endParaRPr lang="en-US"/>
        </a:p>
      </dgm:t>
    </dgm:pt>
    <dgm:pt modelId="{06ECC7FA-166E-4C58-BC58-4A9F8920C6D2}" type="sibTrans" cxnId="{DE5C1F48-D80E-4B18-B1FA-AF84F6BDDCDD}">
      <dgm:prSet/>
      <dgm:spPr/>
      <dgm:t>
        <a:bodyPr/>
        <a:lstStyle/>
        <a:p>
          <a:endParaRPr lang="en-US"/>
        </a:p>
      </dgm:t>
    </dgm:pt>
    <dgm:pt modelId="{521DADFC-49C6-4FB4-8B35-CFC8CA13886E}">
      <dgm:prSet phldrT="[Text]"/>
      <dgm:spPr/>
      <dgm:t>
        <a:bodyPr/>
        <a:lstStyle/>
        <a:p>
          <a:r>
            <a:rPr lang="fi-FI" dirty="0" smtClean="0"/>
            <a:t>Miksi luomua?</a:t>
          </a:r>
          <a:endParaRPr lang="en-US" dirty="0"/>
        </a:p>
      </dgm:t>
    </dgm:pt>
    <dgm:pt modelId="{F4F709A6-71E4-4CE7-B56E-E635C34365F6}" type="parTrans" cxnId="{E73F3841-3F4F-43B8-8223-E4F4E796689F}">
      <dgm:prSet/>
      <dgm:spPr/>
      <dgm:t>
        <a:bodyPr/>
        <a:lstStyle/>
        <a:p>
          <a:endParaRPr lang="en-US"/>
        </a:p>
      </dgm:t>
    </dgm:pt>
    <dgm:pt modelId="{1605BC3C-858B-44BB-9B89-20DB345596D4}" type="sibTrans" cxnId="{E73F3841-3F4F-43B8-8223-E4F4E796689F}">
      <dgm:prSet/>
      <dgm:spPr/>
      <dgm:t>
        <a:bodyPr/>
        <a:lstStyle/>
        <a:p>
          <a:endParaRPr lang="en-US"/>
        </a:p>
      </dgm:t>
    </dgm:pt>
    <dgm:pt modelId="{D8F9439E-70EA-4B45-9727-82D68F697E96}">
      <dgm:prSet/>
      <dgm:spPr/>
      <dgm:t>
        <a:bodyPr/>
        <a:lstStyle/>
        <a:p>
          <a:r>
            <a:rPr lang="fi-FI" dirty="0" smtClean="0"/>
            <a:t>Sinun tuotteitasi Luomutorille?</a:t>
          </a:r>
          <a:endParaRPr lang="en-US" dirty="0"/>
        </a:p>
      </dgm:t>
    </dgm:pt>
    <dgm:pt modelId="{16201558-65F5-4471-96DE-9FE85DAAF328}" type="parTrans" cxnId="{2B3364D7-C1DD-4A3F-A7D5-18CCE0DFDC06}">
      <dgm:prSet/>
      <dgm:spPr/>
      <dgm:t>
        <a:bodyPr/>
        <a:lstStyle/>
        <a:p>
          <a:endParaRPr lang="en-US"/>
        </a:p>
      </dgm:t>
    </dgm:pt>
    <dgm:pt modelId="{ADCDB822-14F6-4486-8360-DD36D8CC03AF}" type="sibTrans" cxnId="{2B3364D7-C1DD-4A3F-A7D5-18CCE0DFDC06}">
      <dgm:prSet/>
      <dgm:spPr/>
      <dgm:t>
        <a:bodyPr/>
        <a:lstStyle/>
        <a:p>
          <a:endParaRPr lang="en-US"/>
        </a:p>
      </dgm:t>
    </dgm:pt>
    <dgm:pt modelId="{E6DA475D-5B83-469E-AD9D-9ED2EA13D58B}">
      <dgm:prSet/>
      <dgm:spPr/>
      <dgm:t>
        <a:bodyPr/>
        <a:lstStyle/>
        <a:p>
          <a:r>
            <a:rPr lang="fi-FI" dirty="0" smtClean="0"/>
            <a:t>Yhteistyökumppanit</a:t>
          </a:r>
          <a:endParaRPr lang="en-US" dirty="0"/>
        </a:p>
      </dgm:t>
    </dgm:pt>
    <dgm:pt modelId="{CDE96D9E-6944-400A-8920-F358A79B4C12}" type="parTrans" cxnId="{6049FAEC-EE06-456F-91B8-6D6C34611214}">
      <dgm:prSet/>
      <dgm:spPr/>
      <dgm:t>
        <a:bodyPr/>
        <a:lstStyle/>
        <a:p>
          <a:endParaRPr lang="en-US"/>
        </a:p>
      </dgm:t>
    </dgm:pt>
    <dgm:pt modelId="{0F32DC34-831B-446A-8772-BCD36F9B079D}" type="sibTrans" cxnId="{6049FAEC-EE06-456F-91B8-6D6C34611214}">
      <dgm:prSet/>
      <dgm:spPr/>
      <dgm:t>
        <a:bodyPr/>
        <a:lstStyle/>
        <a:p>
          <a:endParaRPr lang="en-US"/>
        </a:p>
      </dgm:t>
    </dgm:pt>
    <dgm:pt modelId="{0383F1E2-FD68-4B89-B977-804F32317F4C}">
      <dgm:prSet/>
      <dgm:spPr/>
      <dgm:t>
        <a:bodyPr/>
        <a:lstStyle/>
        <a:p>
          <a:r>
            <a:rPr lang="fi-FI" dirty="0" smtClean="0"/>
            <a:t>Tuotteet</a:t>
          </a:r>
          <a:endParaRPr lang="en-US" dirty="0"/>
        </a:p>
      </dgm:t>
    </dgm:pt>
    <dgm:pt modelId="{25A45A45-27C8-470C-8FEB-969020BDF964}" type="parTrans" cxnId="{52BFFD66-CA60-43B0-A1B4-18E5FA4B2C1D}">
      <dgm:prSet/>
      <dgm:spPr/>
      <dgm:t>
        <a:bodyPr/>
        <a:lstStyle/>
        <a:p>
          <a:endParaRPr lang="en-US"/>
        </a:p>
      </dgm:t>
    </dgm:pt>
    <dgm:pt modelId="{07607697-ABE7-45B0-A21F-C22693878B2B}" type="sibTrans" cxnId="{52BFFD66-CA60-43B0-A1B4-18E5FA4B2C1D}">
      <dgm:prSet/>
      <dgm:spPr/>
      <dgm:t>
        <a:bodyPr/>
        <a:lstStyle/>
        <a:p>
          <a:endParaRPr lang="en-US"/>
        </a:p>
      </dgm:t>
    </dgm:pt>
    <dgm:pt modelId="{C3DF56ED-B9A6-459B-888A-6FB566413A56}">
      <dgm:prSet/>
      <dgm:spPr/>
      <dgm:t>
        <a:bodyPr/>
        <a:lstStyle/>
        <a:p>
          <a:r>
            <a:rPr lang="fi-FI" dirty="0" smtClean="0"/>
            <a:t>Printtaa mainos</a:t>
          </a:r>
          <a:endParaRPr lang="en-US" dirty="0"/>
        </a:p>
      </dgm:t>
    </dgm:pt>
    <dgm:pt modelId="{172D6AA4-E16F-446E-8F5E-10F58287365B}" type="parTrans" cxnId="{02B78F4F-1094-4892-A4E3-1F8B51EFA030}">
      <dgm:prSet/>
      <dgm:spPr/>
      <dgm:t>
        <a:bodyPr/>
        <a:lstStyle/>
        <a:p>
          <a:endParaRPr lang="en-US"/>
        </a:p>
      </dgm:t>
    </dgm:pt>
    <dgm:pt modelId="{4B554240-43EF-4356-995F-EA7A356D6CC0}" type="sibTrans" cxnId="{02B78F4F-1094-4892-A4E3-1F8B51EFA030}">
      <dgm:prSet/>
      <dgm:spPr/>
      <dgm:t>
        <a:bodyPr/>
        <a:lstStyle/>
        <a:p>
          <a:endParaRPr lang="en-US"/>
        </a:p>
      </dgm:t>
    </dgm:pt>
    <dgm:pt modelId="{EC4D330A-94A1-40E4-BE3E-DAAD07372330}">
      <dgm:prSet/>
      <dgm:spPr/>
      <dgm:t>
        <a:bodyPr/>
        <a:lstStyle/>
        <a:p>
          <a:r>
            <a:rPr lang="fi-FI" dirty="0" smtClean="0"/>
            <a:t>Myyjän esittely?</a:t>
          </a:r>
          <a:endParaRPr lang="en-US" dirty="0"/>
        </a:p>
      </dgm:t>
    </dgm:pt>
    <dgm:pt modelId="{8E4FA062-06DF-4BEC-A98A-54C5DB06669C}" type="parTrans" cxnId="{90F1052B-B09D-4BE2-8AB3-0DD81CB4DD4C}">
      <dgm:prSet/>
      <dgm:spPr/>
      <dgm:t>
        <a:bodyPr/>
        <a:lstStyle/>
        <a:p>
          <a:endParaRPr lang="en-US"/>
        </a:p>
      </dgm:t>
    </dgm:pt>
    <dgm:pt modelId="{A17FDFC7-F94D-4CEF-850D-5C18F832EC90}" type="sibTrans" cxnId="{90F1052B-B09D-4BE2-8AB3-0DD81CB4DD4C}">
      <dgm:prSet/>
      <dgm:spPr/>
      <dgm:t>
        <a:bodyPr/>
        <a:lstStyle/>
        <a:p>
          <a:endParaRPr lang="en-US"/>
        </a:p>
      </dgm:t>
    </dgm:pt>
    <dgm:pt modelId="{86D43F8C-0934-46D6-B4CE-43977358F653}">
      <dgm:prSet/>
      <dgm:spPr/>
      <dgm:t>
        <a:bodyPr/>
        <a:lstStyle/>
        <a:p>
          <a:r>
            <a:rPr lang="fi-FI" dirty="0" smtClean="0"/>
            <a:t>Tuotesivu</a:t>
          </a:r>
          <a:endParaRPr lang="en-US" dirty="0"/>
        </a:p>
      </dgm:t>
    </dgm:pt>
    <dgm:pt modelId="{EDD55174-5AE8-42EA-93D8-591AF8D822E7}" type="parTrans" cxnId="{79B62331-1F21-4BF9-A339-B9F77E833414}">
      <dgm:prSet/>
      <dgm:spPr/>
      <dgm:t>
        <a:bodyPr/>
        <a:lstStyle/>
        <a:p>
          <a:endParaRPr lang="en-US"/>
        </a:p>
      </dgm:t>
    </dgm:pt>
    <dgm:pt modelId="{FC1560A1-D521-42C1-BCC2-DC82DBA37A92}" type="sibTrans" cxnId="{79B62331-1F21-4BF9-A339-B9F77E833414}">
      <dgm:prSet/>
      <dgm:spPr/>
      <dgm:t>
        <a:bodyPr/>
        <a:lstStyle/>
        <a:p>
          <a:endParaRPr lang="en-US"/>
        </a:p>
      </dgm:t>
    </dgm:pt>
    <dgm:pt modelId="{60D4C9F4-8FA5-4FC2-9251-4CE8D4D49061}">
      <dgm:prSet/>
      <dgm:spPr/>
      <dgm:t>
        <a:bodyPr/>
        <a:lstStyle/>
        <a:p>
          <a:r>
            <a:rPr lang="fi-FI" dirty="0" smtClean="0"/>
            <a:t>Luomutorin omat erikoistuotteet</a:t>
          </a:r>
          <a:endParaRPr lang="en-US" dirty="0"/>
        </a:p>
      </dgm:t>
    </dgm:pt>
    <dgm:pt modelId="{F244A745-4409-4355-9C43-3CA1426F465C}" type="parTrans" cxnId="{B3772E55-96C1-43AE-A3AC-794917A2F761}">
      <dgm:prSet/>
      <dgm:spPr/>
      <dgm:t>
        <a:bodyPr/>
        <a:lstStyle/>
        <a:p>
          <a:endParaRPr lang="en-US"/>
        </a:p>
      </dgm:t>
    </dgm:pt>
    <dgm:pt modelId="{45515D2E-40D6-491E-8C1C-7FADA4DFEFFE}" type="sibTrans" cxnId="{B3772E55-96C1-43AE-A3AC-794917A2F761}">
      <dgm:prSet/>
      <dgm:spPr/>
      <dgm:t>
        <a:bodyPr/>
        <a:lstStyle/>
        <a:p>
          <a:endParaRPr lang="en-US"/>
        </a:p>
      </dgm:t>
    </dgm:pt>
    <dgm:pt modelId="{9E1B18FB-DDBE-4A92-8DDD-79C8875090E8}">
      <dgm:prSet/>
      <dgm:spPr/>
      <dgm:t>
        <a:bodyPr/>
        <a:lstStyle/>
        <a:p>
          <a:r>
            <a:rPr lang="fi-FI" dirty="0" smtClean="0"/>
            <a:t>Muiden tuotteita?</a:t>
          </a:r>
          <a:endParaRPr lang="en-US" dirty="0"/>
        </a:p>
      </dgm:t>
    </dgm:pt>
    <dgm:pt modelId="{403DC9E4-D99A-4363-A89C-4F0E250252D5}" type="parTrans" cxnId="{746A0890-058A-4F86-B241-70D9BE30F066}">
      <dgm:prSet/>
      <dgm:spPr/>
      <dgm:t>
        <a:bodyPr/>
        <a:lstStyle/>
        <a:p>
          <a:endParaRPr lang="en-US"/>
        </a:p>
      </dgm:t>
    </dgm:pt>
    <dgm:pt modelId="{DD0FB033-8D53-446A-8040-300A1EB522E5}" type="sibTrans" cxnId="{746A0890-058A-4F86-B241-70D9BE30F066}">
      <dgm:prSet/>
      <dgm:spPr/>
      <dgm:t>
        <a:bodyPr/>
        <a:lstStyle/>
        <a:p>
          <a:endParaRPr lang="en-US"/>
        </a:p>
      </dgm:t>
    </dgm:pt>
    <dgm:pt modelId="{DA734FBE-A1BC-4815-BAA9-8BEEC2D9ABF6}">
      <dgm:prSet/>
      <dgm:spPr/>
      <dgm:t>
        <a:bodyPr/>
        <a:lstStyle/>
        <a:p>
          <a:r>
            <a:rPr lang="fi-FI" dirty="0" smtClean="0"/>
            <a:t>Tuotetarinoita</a:t>
          </a:r>
          <a:endParaRPr lang="en-US" dirty="0"/>
        </a:p>
      </dgm:t>
    </dgm:pt>
    <dgm:pt modelId="{AA6D3CCC-5367-42AD-83F3-3C93DDC82210}" type="parTrans" cxnId="{C720F159-05FA-4D33-BB41-DF98D02E16D4}">
      <dgm:prSet/>
      <dgm:spPr/>
      <dgm:t>
        <a:bodyPr/>
        <a:lstStyle/>
        <a:p>
          <a:endParaRPr lang="en-US"/>
        </a:p>
      </dgm:t>
    </dgm:pt>
    <dgm:pt modelId="{B64445C3-2698-4955-B52C-92D52F1D6042}" type="sibTrans" cxnId="{C720F159-05FA-4D33-BB41-DF98D02E16D4}">
      <dgm:prSet/>
      <dgm:spPr/>
      <dgm:t>
        <a:bodyPr/>
        <a:lstStyle/>
        <a:p>
          <a:endParaRPr lang="en-US"/>
        </a:p>
      </dgm:t>
    </dgm:pt>
    <dgm:pt modelId="{208074E8-EF0F-40C9-B41B-C18EAEAE89F2}">
      <dgm:prSet/>
      <dgm:spPr/>
      <dgm:t>
        <a:bodyPr/>
        <a:lstStyle/>
        <a:p>
          <a:r>
            <a:rPr lang="fi-FI" dirty="0" smtClean="0"/>
            <a:t>Ruokapiiri</a:t>
          </a:r>
          <a:endParaRPr lang="en-US" dirty="0"/>
        </a:p>
      </dgm:t>
    </dgm:pt>
    <dgm:pt modelId="{1F5BB66C-B298-4077-B449-DD2D45F05FDD}" type="parTrans" cxnId="{86CD8725-515D-4596-B59A-57FDC40B92A9}">
      <dgm:prSet/>
      <dgm:spPr/>
      <dgm:t>
        <a:bodyPr/>
        <a:lstStyle/>
        <a:p>
          <a:endParaRPr lang="en-US"/>
        </a:p>
      </dgm:t>
    </dgm:pt>
    <dgm:pt modelId="{339808F3-B060-4C9C-8260-FA3AFAFBB23B}" type="sibTrans" cxnId="{86CD8725-515D-4596-B59A-57FDC40B92A9}">
      <dgm:prSet/>
      <dgm:spPr/>
      <dgm:t>
        <a:bodyPr/>
        <a:lstStyle/>
        <a:p>
          <a:endParaRPr lang="en-US"/>
        </a:p>
      </dgm:t>
    </dgm:pt>
    <dgm:pt modelId="{47B07FF8-557A-411E-AF9C-7474E2AD6C9F}">
      <dgm:prSet/>
      <dgm:spPr/>
      <dgm:t>
        <a:bodyPr/>
        <a:lstStyle/>
        <a:p>
          <a:r>
            <a:rPr lang="fi-FI" dirty="0" smtClean="0"/>
            <a:t>Ilmoittaudu</a:t>
          </a:r>
          <a:endParaRPr lang="en-US" dirty="0"/>
        </a:p>
      </dgm:t>
    </dgm:pt>
    <dgm:pt modelId="{A6C60F57-C630-44D8-8C0A-F22AECCFFF6A}" type="parTrans" cxnId="{ADCADBAA-884D-4BB6-9DC9-B80A8E639FAE}">
      <dgm:prSet/>
      <dgm:spPr/>
      <dgm:t>
        <a:bodyPr/>
        <a:lstStyle/>
        <a:p>
          <a:endParaRPr lang="en-US"/>
        </a:p>
      </dgm:t>
    </dgm:pt>
    <dgm:pt modelId="{01CF467A-A793-4C6A-B6AC-1C728BD1A608}" type="sibTrans" cxnId="{ADCADBAA-884D-4BB6-9DC9-B80A8E639FAE}">
      <dgm:prSet/>
      <dgm:spPr/>
      <dgm:t>
        <a:bodyPr/>
        <a:lstStyle/>
        <a:p>
          <a:endParaRPr lang="en-US"/>
        </a:p>
      </dgm:t>
    </dgm:pt>
    <dgm:pt modelId="{419DEA0F-9F65-4623-B895-CA57305F16A7}">
      <dgm:prSet/>
      <dgm:spPr/>
      <dgm:t>
        <a:bodyPr/>
        <a:lstStyle/>
        <a:p>
          <a:r>
            <a:rPr lang="fi-FI" dirty="0" smtClean="0"/>
            <a:t>Ohjeet?</a:t>
          </a:r>
          <a:endParaRPr lang="en-US" dirty="0"/>
        </a:p>
      </dgm:t>
    </dgm:pt>
    <dgm:pt modelId="{16984E97-AA30-49DA-8BBE-2413BB73120E}" type="parTrans" cxnId="{04726E2A-7804-43F0-9153-D365311649DA}">
      <dgm:prSet/>
      <dgm:spPr/>
      <dgm:t>
        <a:bodyPr/>
        <a:lstStyle/>
        <a:p>
          <a:endParaRPr lang="en-US"/>
        </a:p>
      </dgm:t>
    </dgm:pt>
    <dgm:pt modelId="{F84A37C7-8E83-4A9C-9501-9EA0EBAF2ABB}" type="sibTrans" cxnId="{04726E2A-7804-43F0-9153-D365311649DA}">
      <dgm:prSet/>
      <dgm:spPr/>
      <dgm:t>
        <a:bodyPr/>
        <a:lstStyle/>
        <a:p>
          <a:endParaRPr lang="en-US"/>
        </a:p>
      </dgm:t>
    </dgm:pt>
    <dgm:pt modelId="{911AA9C7-5EBA-4F08-9850-FAD262CDE005}">
      <dgm:prSet/>
      <dgm:spPr/>
      <dgm:t>
        <a:bodyPr/>
        <a:lstStyle/>
        <a:p>
          <a:r>
            <a:rPr lang="fi-FI" dirty="0" smtClean="0"/>
            <a:t>Ota yhteyttä</a:t>
          </a:r>
          <a:endParaRPr lang="en-US" dirty="0"/>
        </a:p>
      </dgm:t>
    </dgm:pt>
    <dgm:pt modelId="{B5965CA5-CB0A-42A4-8B05-EB6B4DA9F46E}" type="parTrans" cxnId="{1A01E80D-E913-4405-827F-FD399C3EDC54}">
      <dgm:prSet/>
      <dgm:spPr/>
      <dgm:t>
        <a:bodyPr/>
        <a:lstStyle/>
        <a:p>
          <a:endParaRPr lang="en-US"/>
        </a:p>
      </dgm:t>
    </dgm:pt>
    <dgm:pt modelId="{779320E5-DC1A-4646-B3FA-D09B7F251A4D}" type="sibTrans" cxnId="{1A01E80D-E913-4405-827F-FD399C3EDC54}">
      <dgm:prSet/>
      <dgm:spPr/>
      <dgm:t>
        <a:bodyPr/>
        <a:lstStyle/>
        <a:p>
          <a:endParaRPr lang="en-US"/>
        </a:p>
      </dgm:t>
    </dgm:pt>
    <dgm:pt modelId="{30B8BBE4-DFF4-4E54-BCF5-51409A876B13}">
      <dgm:prSet/>
      <dgm:spPr/>
      <dgm:t>
        <a:bodyPr/>
        <a:lstStyle/>
        <a:p>
          <a:r>
            <a:rPr lang="fi-FI" dirty="0" smtClean="0"/>
            <a:t>Palaute?</a:t>
          </a:r>
          <a:endParaRPr lang="en-US" dirty="0"/>
        </a:p>
      </dgm:t>
    </dgm:pt>
    <dgm:pt modelId="{BA691F22-7D4D-491B-81C3-B1111B73D862}" type="parTrans" cxnId="{3E853289-D065-411A-866C-9B7C5DAE4C4B}">
      <dgm:prSet/>
      <dgm:spPr/>
      <dgm:t>
        <a:bodyPr/>
        <a:lstStyle/>
        <a:p>
          <a:endParaRPr lang="en-US"/>
        </a:p>
      </dgm:t>
    </dgm:pt>
    <dgm:pt modelId="{B1454FFF-E9DC-496E-B9BA-F3E7BA14937B}" type="sibTrans" cxnId="{3E853289-D065-411A-866C-9B7C5DAE4C4B}">
      <dgm:prSet/>
      <dgm:spPr/>
      <dgm:t>
        <a:bodyPr/>
        <a:lstStyle/>
        <a:p>
          <a:endParaRPr lang="en-US"/>
        </a:p>
      </dgm:t>
    </dgm:pt>
    <dgm:pt modelId="{74C31666-9A60-4493-B8EE-3C36A38437EB}">
      <dgm:prSet/>
      <dgm:spPr/>
      <dgm:t>
        <a:bodyPr/>
        <a:lstStyle/>
        <a:p>
          <a:r>
            <a:rPr lang="fi-FI" dirty="0" smtClean="0"/>
            <a:t>Tarvitsetko myyjää?</a:t>
          </a:r>
          <a:endParaRPr lang="en-US" dirty="0"/>
        </a:p>
      </dgm:t>
    </dgm:pt>
    <dgm:pt modelId="{5F063719-8C88-401B-9F95-7A6693926302}" type="parTrans" cxnId="{B55DCA01-3C50-4A3D-8319-6DFD161ED1A2}">
      <dgm:prSet/>
      <dgm:spPr/>
      <dgm:t>
        <a:bodyPr/>
        <a:lstStyle/>
        <a:p>
          <a:endParaRPr lang="en-US"/>
        </a:p>
      </dgm:t>
    </dgm:pt>
    <dgm:pt modelId="{144969C7-E6ED-4F30-AF0A-C8F5DAA0EEFF}" type="sibTrans" cxnId="{B55DCA01-3C50-4A3D-8319-6DFD161ED1A2}">
      <dgm:prSet/>
      <dgm:spPr/>
      <dgm:t>
        <a:bodyPr/>
        <a:lstStyle/>
        <a:p>
          <a:endParaRPr lang="en-US"/>
        </a:p>
      </dgm:t>
    </dgm:pt>
    <dgm:pt modelId="{7F708D99-EFA6-47E9-AAD9-734DD31F9545}" type="pres">
      <dgm:prSet presAssocID="{2D831EAF-CD65-4E89-8F94-133361F0B46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E6F3936-A53E-491E-9B9C-573EBCF6A09A}" type="pres">
      <dgm:prSet presAssocID="{288ABC1F-C781-4D34-ADFF-388CFF68ED6E}" presName="hierRoot1" presStyleCnt="0">
        <dgm:presLayoutVars>
          <dgm:hierBranch val="init"/>
        </dgm:presLayoutVars>
      </dgm:prSet>
      <dgm:spPr/>
    </dgm:pt>
    <dgm:pt modelId="{18D963F8-4F40-4A15-9E54-466C114932DE}" type="pres">
      <dgm:prSet presAssocID="{288ABC1F-C781-4D34-ADFF-388CFF68ED6E}" presName="rootComposite1" presStyleCnt="0"/>
      <dgm:spPr/>
    </dgm:pt>
    <dgm:pt modelId="{F0A9D18D-B7AF-48A5-9BF0-01B65E442D06}" type="pres">
      <dgm:prSet presAssocID="{288ABC1F-C781-4D34-ADFF-388CFF68ED6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3CA49A-3848-4E81-AD6C-054247918194}" type="pres">
      <dgm:prSet presAssocID="{288ABC1F-C781-4D34-ADFF-388CFF68ED6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352AAC88-0667-44ED-BE48-78017FEDC339}" type="pres">
      <dgm:prSet presAssocID="{288ABC1F-C781-4D34-ADFF-388CFF68ED6E}" presName="hierChild2" presStyleCnt="0"/>
      <dgm:spPr/>
    </dgm:pt>
    <dgm:pt modelId="{48783B4B-0571-4502-83C9-6314BAB3C068}" type="pres">
      <dgm:prSet presAssocID="{6967E8A9-A6B3-4129-8E09-3874758F2A15}" presName="Name64" presStyleLbl="parChTrans1D2" presStyleIdx="0" presStyleCnt="3"/>
      <dgm:spPr/>
      <dgm:t>
        <a:bodyPr/>
        <a:lstStyle/>
        <a:p>
          <a:endParaRPr lang="en-US"/>
        </a:p>
      </dgm:t>
    </dgm:pt>
    <dgm:pt modelId="{9E8AD62F-26AC-43C4-87AA-405B1E3C4CA0}" type="pres">
      <dgm:prSet presAssocID="{5FAF4C10-7727-4278-A60D-696345DFC8C8}" presName="hierRoot2" presStyleCnt="0">
        <dgm:presLayoutVars>
          <dgm:hierBranch val="init"/>
        </dgm:presLayoutVars>
      </dgm:prSet>
      <dgm:spPr/>
    </dgm:pt>
    <dgm:pt modelId="{69154466-B735-49DB-A3DB-C0167E76E9A6}" type="pres">
      <dgm:prSet presAssocID="{5FAF4C10-7727-4278-A60D-696345DFC8C8}" presName="rootComposite" presStyleCnt="0"/>
      <dgm:spPr/>
    </dgm:pt>
    <dgm:pt modelId="{424D98E9-F26B-438B-9085-93DAD7933926}" type="pres">
      <dgm:prSet presAssocID="{5FAF4C10-7727-4278-A60D-696345DFC8C8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344CF29-7512-4E2C-B58D-E751B29B6E91}" type="pres">
      <dgm:prSet presAssocID="{5FAF4C10-7727-4278-A60D-696345DFC8C8}" presName="rootConnector" presStyleLbl="node2" presStyleIdx="0" presStyleCnt="3"/>
      <dgm:spPr/>
      <dgm:t>
        <a:bodyPr/>
        <a:lstStyle/>
        <a:p>
          <a:endParaRPr lang="en-US"/>
        </a:p>
      </dgm:t>
    </dgm:pt>
    <dgm:pt modelId="{84C8C8AA-1089-4A45-8BF4-5D40DA2FCD9D}" type="pres">
      <dgm:prSet presAssocID="{5FAF4C10-7727-4278-A60D-696345DFC8C8}" presName="hierChild4" presStyleCnt="0"/>
      <dgm:spPr/>
    </dgm:pt>
    <dgm:pt modelId="{BB7C1F72-A7DA-4F23-AEC7-010394C1603E}" type="pres">
      <dgm:prSet presAssocID="{5D813A59-8BD2-4BA9-8CBA-CBEC661F47AE}" presName="Name64" presStyleLbl="parChTrans1D3" presStyleIdx="0" presStyleCnt="12"/>
      <dgm:spPr/>
      <dgm:t>
        <a:bodyPr/>
        <a:lstStyle/>
        <a:p>
          <a:endParaRPr lang="en-US"/>
        </a:p>
      </dgm:t>
    </dgm:pt>
    <dgm:pt modelId="{7C2EF1F0-467E-4554-99AE-8563E2DED4B3}" type="pres">
      <dgm:prSet presAssocID="{16D2CC08-E853-4E36-8AEE-21F1AF8B94BC}" presName="hierRoot2" presStyleCnt="0">
        <dgm:presLayoutVars>
          <dgm:hierBranch val="init"/>
        </dgm:presLayoutVars>
      </dgm:prSet>
      <dgm:spPr/>
    </dgm:pt>
    <dgm:pt modelId="{857B1F3A-69A6-4BF7-B8E3-CFE32DB56EFD}" type="pres">
      <dgm:prSet presAssocID="{16D2CC08-E853-4E36-8AEE-21F1AF8B94BC}" presName="rootComposite" presStyleCnt="0"/>
      <dgm:spPr/>
    </dgm:pt>
    <dgm:pt modelId="{24622F53-E2E1-4888-9EAE-264B9D392C0F}" type="pres">
      <dgm:prSet presAssocID="{16D2CC08-E853-4E36-8AEE-21F1AF8B94BC}" presName="rootText" presStyleLbl="node3" presStyleIdx="0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DB83196-74B2-4A27-BBDA-CAACB11010D1}" type="pres">
      <dgm:prSet presAssocID="{16D2CC08-E853-4E36-8AEE-21F1AF8B94BC}" presName="rootConnector" presStyleLbl="node3" presStyleIdx="0" presStyleCnt="12"/>
      <dgm:spPr/>
      <dgm:t>
        <a:bodyPr/>
        <a:lstStyle/>
        <a:p>
          <a:endParaRPr lang="en-US"/>
        </a:p>
      </dgm:t>
    </dgm:pt>
    <dgm:pt modelId="{91624921-FFF3-4640-84CA-A8F6A9B82FF8}" type="pres">
      <dgm:prSet presAssocID="{16D2CC08-E853-4E36-8AEE-21F1AF8B94BC}" presName="hierChild4" presStyleCnt="0"/>
      <dgm:spPr/>
    </dgm:pt>
    <dgm:pt modelId="{B58698F2-4899-4967-A31E-7CA3FA114642}" type="pres">
      <dgm:prSet presAssocID="{8E4FA062-06DF-4BEC-A98A-54C5DB06669C}" presName="Name64" presStyleLbl="parChTrans1D4" presStyleIdx="0" presStyleCnt="5"/>
      <dgm:spPr/>
      <dgm:t>
        <a:bodyPr/>
        <a:lstStyle/>
        <a:p>
          <a:endParaRPr lang="en-US"/>
        </a:p>
      </dgm:t>
    </dgm:pt>
    <dgm:pt modelId="{0C95EF28-A782-4E51-949C-B7A2F286DBEB}" type="pres">
      <dgm:prSet presAssocID="{EC4D330A-94A1-40E4-BE3E-DAAD07372330}" presName="hierRoot2" presStyleCnt="0">
        <dgm:presLayoutVars>
          <dgm:hierBranch val="init"/>
        </dgm:presLayoutVars>
      </dgm:prSet>
      <dgm:spPr/>
    </dgm:pt>
    <dgm:pt modelId="{F48A3FBE-CF35-4912-9B4D-EC8951A6D5E7}" type="pres">
      <dgm:prSet presAssocID="{EC4D330A-94A1-40E4-BE3E-DAAD07372330}" presName="rootComposite" presStyleCnt="0"/>
      <dgm:spPr/>
    </dgm:pt>
    <dgm:pt modelId="{45AFB0AB-0B02-4D2D-BD96-52F44D449090}" type="pres">
      <dgm:prSet presAssocID="{EC4D330A-94A1-40E4-BE3E-DAAD07372330}" presName="rootText" presStyleLbl="node4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92828C-858B-496D-BD6D-05567744C6F8}" type="pres">
      <dgm:prSet presAssocID="{EC4D330A-94A1-40E4-BE3E-DAAD07372330}" presName="rootConnector" presStyleLbl="node4" presStyleIdx="0" presStyleCnt="5"/>
      <dgm:spPr/>
      <dgm:t>
        <a:bodyPr/>
        <a:lstStyle/>
        <a:p>
          <a:endParaRPr lang="en-US"/>
        </a:p>
      </dgm:t>
    </dgm:pt>
    <dgm:pt modelId="{A6CC4B18-FD20-4290-AEBF-9239C8111D33}" type="pres">
      <dgm:prSet presAssocID="{EC4D330A-94A1-40E4-BE3E-DAAD07372330}" presName="hierChild4" presStyleCnt="0"/>
      <dgm:spPr/>
    </dgm:pt>
    <dgm:pt modelId="{4449C0A7-CDD9-4EBD-AB20-70F7CC085E45}" type="pres">
      <dgm:prSet presAssocID="{EC4D330A-94A1-40E4-BE3E-DAAD07372330}" presName="hierChild5" presStyleCnt="0"/>
      <dgm:spPr/>
    </dgm:pt>
    <dgm:pt modelId="{83CE18EC-482A-4320-B1F1-B71818E05D8C}" type="pres">
      <dgm:prSet presAssocID="{16D2CC08-E853-4E36-8AEE-21F1AF8B94BC}" presName="hierChild5" presStyleCnt="0"/>
      <dgm:spPr/>
    </dgm:pt>
    <dgm:pt modelId="{FCD90AF5-276D-4DE1-BF84-20AA7E3FE0EB}" type="pres">
      <dgm:prSet presAssocID="{01160234-A801-4D18-8605-1F82F40581C1}" presName="Name64" presStyleLbl="parChTrans1D3" presStyleIdx="1" presStyleCnt="12"/>
      <dgm:spPr/>
      <dgm:t>
        <a:bodyPr/>
        <a:lstStyle/>
        <a:p>
          <a:endParaRPr lang="en-US"/>
        </a:p>
      </dgm:t>
    </dgm:pt>
    <dgm:pt modelId="{8EF5541C-243E-4EB3-85A4-26D45B2969C0}" type="pres">
      <dgm:prSet presAssocID="{2EAB39A8-6ACE-4AC4-814B-E75FB4F76EF7}" presName="hierRoot2" presStyleCnt="0">
        <dgm:presLayoutVars>
          <dgm:hierBranch val="init"/>
        </dgm:presLayoutVars>
      </dgm:prSet>
      <dgm:spPr/>
    </dgm:pt>
    <dgm:pt modelId="{3358BCBC-99F4-415E-B940-5A94B11DD621}" type="pres">
      <dgm:prSet presAssocID="{2EAB39A8-6ACE-4AC4-814B-E75FB4F76EF7}" presName="rootComposite" presStyleCnt="0"/>
      <dgm:spPr/>
    </dgm:pt>
    <dgm:pt modelId="{63B1FC93-E2A1-4AB3-9BB2-80B255B55095}" type="pres">
      <dgm:prSet presAssocID="{2EAB39A8-6ACE-4AC4-814B-E75FB4F76EF7}" presName="rootText" presStyleLbl="node3" presStyleIdx="1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90882B-F623-4DA1-BC89-2144405F0D44}" type="pres">
      <dgm:prSet presAssocID="{2EAB39A8-6ACE-4AC4-814B-E75FB4F76EF7}" presName="rootConnector" presStyleLbl="node3" presStyleIdx="1" presStyleCnt="12"/>
      <dgm:spPr/>
      <dgm:t>
        <a:bodyPr/>
        <a:lstStyle/>
        <a:p>
          <a:endParaRPr lang="en-US"/>
        </a:p>
      </dgm:t>
    </dgm:pt>
    <dgm:pt modelId="{B0EE61E3-21AE-40E2-AB2E-D125EE42AAA5}" type="pres">
      <dgm:prSet presAssocID="{2EAB39A8-6ACE-4AC4-814B-E75FB4F76EF7}" presName="hierChild4" presStyleCnt="0"/>
      <dgm:spPr/>
    </dgm:pt>
    <dgm:pt modelId="{58B0AC12-9FBD-46C6-83AA-C7DC4D9AC632}" type="pres">
      <dgm:prSet presAssocID="{2EAB39A8-6ACE-4AC4-814B-E75FB4F76EF7}" presName="hierChild5" presStyleCnt="0"/>
      <dgm:spPr/>
    </dgm:pt>
    <dgm:pt modelId="{21ACD7BB-B2E4-4931-A98F-906CB71D463D}" type="pres">
      <dgm:prSet presAssocID="{CDE96D9E-6944-400A-8920-F358A79B4C12}" presName="Name64" presStyleLbl="parChTrans1D3" presStyleIdx="2" presStyleCnt="12"/>
      <dgm:spPr/>
      <dgm:t>
        <a:bodyPr/>
        <a:lstStyle/>
        <a:p>
          <a:endParaRPr lang="en-US"/>
        </a:p>
      </dgm:t>
    </dgm:pt>
    <dgm:pt modelId="{AB3C83E2-AE36-4168-812F-73625145DB6E}" type="pres">
      <dgm:prSet presAssocID="{E6DA475D-5B83-469E-AD9D-9ED2EA13D58B}" presName="hierRoot2" presStyleCnt="0">
        <dgm:presLayoutVars>
          <dgm:hierBranch val="init"/>
        </dgm:presLayoutVars>
      </dgm:prSet>
      <dgm:spPr/>
    </dgm:pt>
    <dgm:pt modelId="{C01611C0-3265-4F27-AB18-26E9799DDFBC}" type="pres">
      <dgm:prSet presAssocID="{E6DA475D-5B83-469E-AD9D-9ED2EA13D58B}" presName="rootComposite" presStyleCnt="0"/>
      <dgm:spPr/>
    </dgm:pt>
    <dgm:pt modelId="{A4D97BE6-72AB-4DF9-A8E5-2BC89CD3DEE7}" type="pres">
      <dgm:prSet presAssocID="{E6DA475D-5B83-469E-AD9D-9ED2EA13D58B}" presName="rootText" presStyleLbl="node3" presStyleIdx="2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824D4DE-D88A-4886-9D34-69187D6AF0CF}" type="pres">
      <dgm:prSet presAssocID="{E6DA475D-5B83-469E-AD9D-9ED2EA13D58B}" presName="rootConnector" presStyleLbl="node3" presStyleIdx="2" presStyleCnt="12"/>
      <dgm:spPr/>
      <dgm:t>
        <a:bodyPr/>
        <a:lstStyle/>
        <a:p>
          <a:endParaRPr lang="en-US"/>
        </a:p>
      </dgm:t>
    </dgm:pt>
    <dgm:pt modelId="{3D43079B-DE11-42CF-891F-7E8ADF468CF9}" type="pres">
      <dgm:prSet presAssocID="{E6DA475D-5B83-469E-AD9D-9ED2EA13D58B}" presName="hierChild4" presStyleCnt="0"/>
      <dgm:spPr/>
    </dgm:pt>
    <dgm:pt modelId="{91F5BCBC-FF8E-4790-82DB-A580D4A87F74}" type="pres">
      <dgm:prSet presAssocID="{E6DA475D-5B83-469E-AD9D-9ED2EA13D58B}" presName="hierChild5" presStyleCnt="0"/>
      <dgm:spPr/>
    </dgm:pt>
    <dgm:pt modelId="{ECD90E36-B8F1-4880-BAAD-D849C166F65B}" type="pres">
      <dgm:prSet presAssocID="{25A45A45-27C8-470C-8FEB-969020BDF964}" presName="Name64" presStyleLbl="parChTrans1D3" presStyleIdx="3" presStyleCnt="12"/>
      <dgm:spPr/>
      <dgm:t>
        <a:bodyPr/>
        <a:lstStyle/>
        <a:p>
          <a:endParaRPr lang="en-US"/>
        </a:p>
      </dgm:t>
    </dgm:pt>
    <dgm:pt modelId="{990AA3D5-9390-406E-8DBF-25EBE02807CD}" type="pres">
      <dgm:prSet presAssocID="{0383F1E2-FD68-4B89-B977-804F32317F4C}" presName="hierRoot2" presStyleCnt="0">
        <dgm:presLayoutVars>
          <dgm:hierBranch val="init"/>
        </dgm:presLayoutVars>
      </dgm:prSet>
      <dgm:spPr/>
    </dgm:pt>
    <dgm:pt modelId="{F350C2A9-7A40-4ED6-8336-497376535311}" type="pres">
      <dgm:prSet presAssocID="{0383F1E2-FD68-4B89-B977-804F32317F4C}" presName="rootComposite" presStyleCnt="0"/>
      <dgm:spPr/>
    </dgm:pt>
    <dgm:pt modelId="{2E2B8CD5-387B-4627-A121-5D45CC9DCF36}" type="pres">
      <dgm:prSet presAssocID="{0383F1E2-FD68-4B89-B977-804F32317F4C}" presName="rootText" presStyleLbl="node3" presStyleIdx="3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32035B-8A8C-4A7F-ACFF-84C2D7C0B0ED}" type="pres">
      <dgm:prSet presAssocID="{0383F1E2-FD68-4B89-B977-804F32317F4C}" presName="rootConnector" presStyleLbl="node3" presStyleIdx="3" presStyleCnt="12"/>
      <dgm:spPr/>
      <dgm:t>
        <a:bodyPr/>
        <a:lstStyle/>
        <a:p>
          <a:endParaRPr lang="en-US"/>
        </a:p>
      </dgm:t>
    </dgm:pt>
    <dgm:pt modelId="{0C5B311D-626D-4833-862F-6E573A1E152A}" type="pres">
      <dgm:prSet presAssocID="{0383F1E2-FD68-4B89-B977-804F32317F4C}" presName="hierChild4" presStyleCnt="0"/>
      <dgm:spPr/>
    </dgm:pt>
    <dgm:pt modelId="{842D2CE8-E169-45D1-8598-0078808B0D92}" type="pres">
      <dgm:prSet presAssocID="{EDD55174-5AE8-42EA-93D8-591AF8D822E7}" presName="Name64" presStyleLbl="parChTrans1D4" presStyleIdx="1" presStyleCnt="5"/>
      <dgm:spPr/>
      <dgm:t>
        <a:bodyPr/>
        <a:lstStyle/>
        <a:p>
          <a:endParaRPr lang="en-US"/>
        </a:p>
      </dgm:t>
    </dgm:pt>
    <dgm:pt modelId="{E6225511-8CBB-4CA9-B86B-496E0713CCB6}" type="pres">
      <dgm:prSet presAssocID="{86D43F8C-0934-46D6-B4CE-43977358F653}" presName="hierRoot2" presStyleCnt="0">
        <dgm:presLayoutVars>
          <dgm:hierBranch val="init"/>
        </dgm:presLayoutVars>
      </dgm:prSet>
      <dgm:spPr/>
    </dgm:pt>
    <dgm:pt modelId="{4EA064DE-2952-4474-9915-8BD409848017}" type="pres">
      <dgm:prSet presAssocID="{86D43F8C-0934-46D6-B4CE-43977358F653}" presName="rootComposite" presStyleCnt="0"/>
      <dgm:spPr/>
    </dgm:pt>
    <dgm:pt modelId="{533E43B5-35F1-4F30-9EB0-0BB51646C7C6}" type="pres">
      <dgm:prSet presAssocID="{86D43F8C-0934-46D6-B4CE-43977358F653}" presName="rootText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4CF29C-9275-4E32-A05A-49C72444F025}" type="pres">
      <dgm:prSet presAssocID="{86D43F8C-0934-46D6-B4CE-43977358F653}" presName="rootConnector" presStyleLbl="node4" presStyleIdx="1" presStyleCnt="5"/>
      <dgm:spPr/>
      <dgm:t>
        <a:bodyPr/>
        <a:lstStyle/>
        <a:p>
          <a:endParaRPr lang="en-US"/>
        </a:p>
      </dgm:t>
    </dgm:pt>
    <dgm:pt modelId="{D7452D0F-1E76-44D3-AA74-84922A66CA33}" type="pres">
      <dgm:prSet presAssocID="{86D43F8C-0934-46D6-B4CE-43977358F653}" presName="hierChild4" presStyleCnt="0"/>
      <dgm:spPr/>
    </dgm:pt>
    <dgm:pt modelId="{6BBA7844-7BB4-4B96-98FD-FEAE2D0AAC8F}" type="pres">
      <dgm:prSet presAssocID="{F244A745-4409-4355-9C43-3CA1426F465C}" presName="Name64" presStyleLbl="parChTrans1D4" presStyleIdx="2" presStyleCnt="5"/>
      <dgm:spPr/>
      <dgm:t>
        <a:bodyPr/>
        <a:lstStyle/>
        <a:p>
          <a:endParaRPr lang="en-US"/>
        </a:p>
      </dgm:t>
    </dgm:pt>
    <dgm:pt modelId="{D9C6F7E3-A649-498E-ADCA-BD3E3F40D1F3}" type="pres">
      <dgm:prSet presAssocID="{60D4C9F4-8FA5-4FC2-9251-4CE8D4D49061}" presName="hierRoot2" presStyleCnt="0">
        <dgm:presLayoutVars>
          <dgm:hierBranch val="init"/>
        </dgm:presLayoutVars>
      </dgm:prSet>
      <dgm:spPr/>
    </dgm:pt>
    <dgm:pt modelId="{C4AC37BD-C7C7-4138-8100-4248F5234FCD}" type="pres">
      <dgm:prSet presAssocID="{60D4C9F4-8FA5-4FC2-9251-4CE8D4D49061}" presName="rootComposite" presStyleCnt="0"/>
      <dgm:spPr/>
    </dgm:pt>
    <dgm:pt modelId="{9B5E8115-EDA1-4D1D-8B0A-A1B60B762197}" type="pres">
      <dgm:prSet presAssocID="{60D4C9F4-8FA5-4FC2-9251-4CE8D4D49061}" presName="rootText" presStyleLbl="node4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5B57570-E761-42F0-BE79-64F22A3C7823}" type="pres">
      <dgm:prSet presAssocID="{60D4C9F4-8FA5-4FC2-9251-4CE8D4D49061}" presName="rootConnector" presStyleLbl="node4" presStyleIdx="2" presStyleCnt="5"/>
      <dgm:spPr/>
      <dgm:t>
        <a:bodyPr/>
        <a:lstStyle/>
        <a:p>
          <a:endParaRPr lang="en-US"/>
        </a:p>
      </dgm:t>
    </dgm:pt>
    <dgm:pt modelId="{103BE9BA-88F5-4703-A4EA-1F7CA35EB616}" type="pres">
      <dgm:prSet presAssocID="{60D4C9F4-8FA5-4FC2-9251-4CE8D4D49061}" presName="hierChild4" presStyleCnt="0"/>
      <dgm:spPr/>
    </dgm:pt>
    <dgm:pt modelId="{D38F9BC8-32B9-42BE-ACB3-257ACC9995E8}" type="pres">
      <dgm:prSet presAssocID="{60D4C9F4-8FA5-4FC2-9251-4CE8D4D49061}" presName="hierChild5" presStyleCnt="0"/>
      <dgm:spPr/>
    </dgm:pt>
    <dgm:pt modelId="{9FE636BC-25DF-4BA0-BD3A-80CCD75F6636}" type="pres">
      <dgm:prSet presAssocID="{403DC9E4-D99A-4363-A89C-4F0E250252D5}" presName="Name64" presStyleLbl="parChTrans1D4" presStyleIdx="3" presStyleCnt="5"/>
      <dgm:spPr/>
      <dgm:t>
        <a:bodyPr/>
        <a:lstStyle/>
        <a:p>
          <a:endParaRPr lang="en-US"/>
        </a:p>
      </dgm:t>
    </dgm:pt>
    <dgm:pt modelId="{982FB0B8-6B1B-432F-BB85-B4AE04471D37}" type="pres">
      <dgm:prSet presAssocID="{9E1B18FB-DDBE-4A92-8DDD-79C8875090E8}" presName="hierRoot2" presStyleCnt="0">
        <dgm:presLayoutVars>
          <dgm:hierBranch val="init"/>
        </dgm:presLayoutVars>
      </dgm:prSet>
      <dgm:spPr/>
    </dgm:pt>
    <dgm:pt modelId="{A8A6B242-7650-42E8-9CED-50E280D9EF03}" type="pres">
      <dgm:prSet presAssocID="{9E1B18FB-DDBE-4A92-8DDD-79C8875090E8}" presName="rootComposite" presStyleCnt="0"/>
      <dgm:spPr/>
    </dgm:pt>
    <dgm:pt modelId="{3CDCDC26-6CE4-4061-9B4C-506473137BA5}" type="pres">
      <dgm:prSet presAssocID="{9E1B18FB-DDBE-4A92-8DDD-79C8875090E8}" presName="rootText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F13A012-E599-47C6-A54F-F65EDAD6E35B}" type="pres">
      <dgm:prSet presAssocID="{9E1B18FB-DDBE-4A92-8DDD-79C8875090E8}" presName="rootConnector" presStyleLbl="node4" presStyleIdx="3" presStyleCnt="5"/>
      <dgm:spPr/>
      <dgm:t>
        <a:bodyPr/>
        <a:lstStyle/>
        <a:p>
          <a:endParaRPr lang="en-US"/>
        </a:p>
      </dgm:t>
    </dgm:pt>
    <dgm:pt modelId="{DC3641B3-C0F5-404C-9EC6-B4B02F14BD5E}" type="pres">
      <dgm:prSet presAssocID="{9E1B18FB-DDBE-4A92-8DDD-79C8875090E8}" presName="hierChild4" presStyleCnt="0"/>
      <dgm:spPr/>
    </dgm:pt>
    <dgm:pt modelId="{3A242E72-BCCB-422B-AEA5-E4492C889383}" type="pres">
      <dgm:prSet presAssocID="{9E1B18FB-DDBE-4A92-8DDD-79C8875090E8}" presName="hierChild5" presStyleCnt="0"/>
      <dgm:spPr/>
    </dgm:pt>
    <dgm:pt modelId="{F9DB304C-9608-45B5-9341-4958C7FEB93F}" type="pres">
      <dgm:prSet presAssocID="{86D43F8C-0934-46D6-B4CE-43977358F653}" presName="hierChild5" presStyleCnt="0"/>
      <dgm:spPr/>
    </dgm:pt>
    <dgm:pt modelId="{DF8E2F3F-9FC4-4605-B249-5E808AACD977}" type="pres">
      <dgm:prSet presAssocID="{0383F1E2-FD68-4B89-B977-804F32317F4C}" presName="hierChild5" presStyleCnt="0"/>
      <dgm:spPr/>
    </dgm:pt>
    <dgm:pt modelId="{6B129ECE-E648-4C11-BC1F-973EA160CC50}" type="pres">
      <dgm:prSet presAssocID="{172D6AA4-E16F-446E-8F5E-10F58287365B}" presName="Name64" presStyleLbl="parChTrans1D3" presStyleIdx="4" presStyleCnt="12"/>
      <dgm:spPr/>
      <dgm:t>
        <a:bodyPr/>
        <a:lstStyle/>
        <a:p>
          <a:endParaRPr lang="en-US"/>
        </a:p>
      </dgm:t>
    </dgm:pt>
    <dgm:pt modelId="{F0E8AD0B-EF87-4E1C-BFAE-10E326B3D715}" type="pres">
      <dgm:prSet presAssocID="{C3DF56ED-B9A6-459B-888A-6FB566413A56}" presName="hierRoot2" presStyleCnt="0">
        <dgm:presLayoutVars>
          <dgm:hierBranch val="init"/>
        </dgm:presLayoutVars>
      </dgm:prSet>
      <dgm:spPr/>
    </dgm:pt>
    <dgm:pt modelId="{276EACE6-D3BD-44A3-8173-5AD934C418B6}" type="pres">
      <dgm:prSet presAssocID="{C3DF56ED-B9A6-459B-888A-6FB566413A56}" presName="rootComposite" presStyleCnt="0"/>
      <dgm:spPr/>
    </dgm:pt>
    <dgm:pt modelId="{068E0E5A-8535-4052-952C-7568EB0DB1BE}" type="pres">
      <dgm:prSet presAssocID="{C3DF56ED-B9A6-459B-888A-6FB566413A56}" presName="rootText" presStyleLbl="node3" presStyleIdx="4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F64E5BC-5AB3-4327-8BA2-EC2C05053439}" type="pres">
      <dgm:prSet presAssocID="{C3DF56ED-B9A6-459B-888A-6FB566413A56}" presName="rootConnector" presStyleLbl="node3" presStyleIdx="4" presStyleCnt="12"/>
      <dgm:spPr/>
      <dgm:t>
        <a:bodyPr/>
        <a:lstStyle/>
        <a:p>
          <a:endParaRPr lang="en-US"/>
        </a:p>
      </dgm:t>
    </dgm:pt>
    <dgm:pt modelId="{9DDDB11D-798B-446B-811F-17D6C799B3E6}" type="pres">
      <dgm:prSet presAssocID="{C3DF56ED-B9A6-459B-888A-6FB566413A56}" presName="hierChild4" presStyleCnt="0"/>
      <dgm:spPr/>
    </dgm:pt>
    <dgm:pt modelId="{345DB01E-1834-4106-9377-C16CC4D9BF76}" type="pres">
      <dgm:prSet presAssocID="{C3DF56ED-B9A6-459B-888A-6FB566413A56}" presName="hierChild5" presStyleCnt="0"/>
      <dgm:spPr/>
    </dgm:pt>
    <dgm:pt modelId="{C0F51864-57EE-481E-A507-26D7F5ED5E65}" type="pres">
      <dgm:prSet presAssocID="{5FAF4C10-7727-4278-A60D-696345DFC8C8}" presName="hierChild5" presStyleCnt="0"/>
      <dgm:spPr/>
    </dgm:pt>
    <dgm:pt modelId="{E98EE676-C579-41E9-B478-1BAFEE122BA4}" type="pres">
      <dgm:prSet presAssocID="{4879CFA4-C7D5-443F-9A78-E87BCEA76349}" presName="Name64" presStyleLbl="parChTrans1D2" presStyleIdx="1" presStyleCnt="3"/>
      <dgm:spPr/>
      <dgm:t>
        <a:bodyPr/>
        <a:lstStyle/>
        <a:p>
          <a:endParaRPr lang="en-US"/>
        </a:p>
      </dgm:t>
    </dgm:pt>
    <dgm:pt modelId="{9EC459B2-BB3B-445B-8E9C-3BA70BB19887}" type="pres">
      <dgm:prSet presAssocID="{197507F0-1C6E-43A6-ABB9-B43626C32BAC}" presName="hierRoot2" presStyleCnt="0">
        <dgm:presLayoutVars>
          <dgm:hierBranch val="init"/>
        </dgm:presLayoutVars>
      </dgm:prSet>
      <dgm:spPr/>
    </dgm:pt>
    <dgm:pt modelId="{820A23A7-8579-4108-80F6-6AE960AE0618}" type="pres">
      <dgm:prSet presAssocID="{197507F0-1C6E-43A6-ABB9-B43626C32BAC}" presName="rootComposite" presStyleCnt="0"/>
      <dgm:spPr/>
    </dgm:pt>
    <dgm:pt modelId="{BBBB8DA6-C4CE-4CC2-A459-FEEFC8CECF71}" type="pres">
      <dgm:prSet presAssocID="{197507F0-1C6E-43A6-ABB9-B43626C32BA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705599-12AF-4B89-9321-DE49661C4F80}" type="pres">
      <dgm:prSet presAssocID="{197507F0-1C6E-43A6-ABB9-B43626C32BAC}" presName="rootConnector" presStyleLbl="node2" presStyleIdx="1" presStyleCnt="3"/>
      <dgm:spPr/>
      <dgm:t>
        <a:bodyPr/>
        <a:lstStyle/>
        <a:p>
          <a:endParaRPr lang="en-US"/>
        </a:p>
      </dgm:t>
    </dgm:pt>
    <dgm:pt modelId="{69BBAE11-87CC-4500-908F-C052DC423675}" type="pres">
      <dgm:prSet presAssocID="{197507F0-1C6E-43A6-ABB9-B43626C32BAC}" presName="hierChild4" presStyleCnt="0"/>
      <dgm:spPr/>
    </dgm:pt>
    <dgm:pt modelId="{7C46D3D8-9D5D-41BD-87F0-FB9A72718739}" type="pres">
      <dgm:prSet presAssocID="{F4F709A6-71E4-4CE7-B56E-E635C34365F6}" presName="Name64" presStyleLbl="parChTrans1D3" presStyleIdx="5" presStyleCnt="12"/>
      <dgm:spPr/>
      <dgm:t>
        <a:bodyPr/>
        <a:lstStyle/>
        <a:p>
          <a:endParaRPr lang="en-US"/>
        </a:p>
      </dgm:t>
    </dgm:pt>
    <dgm:pt modelId="{BA6185EF-3CE5-41F3-A4AA-23EAFA2C4E3E}" type="pres">
      <dgm:prSet presAssocID="{521DADFC-49C6-4FB4-8B35-CFC8CA13886E}" presName="hierRoot2" presStyleCnt="0">
        <dgm:presLayoutVars>
          <dgm:hierBranch val="init"/>
        </dgm:presLayoutVars>
      </dgm:prSet>
      <dgm:spPr/>
    </dgm:pt>
    <dgm:pt modelId="{D262C4F9-7247-476E-9C9F-41E707EA707B}" type="pres">
      <dgm:prSet presAssocID="{521DADFC-49C6-4FB4-8B35-CFC8CA13886E}" presName="rootComposite" presStyleCnt="0"/>
      <dgm:spPr/>
    </dgm:pt>
    <dgm:pt modelId="{06F2094F-BF51-417A-A97E-9B0FDC319A64}" type="pres">
      <dgm:prSet presAssocID="{521DADFC-49C6-4FB4-8B35-CFC8CA13886E}" presName="rootText" presStyleLbl="node3" presStyleIdx="5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C7AEFEF-8B67-47A5-8C3D-8D98ED40CAE1}" type="pres">
      <dgm:prSet presAssocID="{521DADFC-49C6-4FB4-8B35-CFC8CA13886E}" presName="rootConnector" presStyleLbl="node3" presStyleIdx="5" presStyleCnt="12"/>
      <dgm:spPr/>
      <dgm:t>
        <a:bodyPr/>
        <a:lstStyle/>
        <a:p>
          <a:endParaRPr lang="en-US"/>
        </a:p>
      </dgm:t>
    </dgm:pt>
    <dgm:pt modelId="{E60C4C82-5BD3-406A-8C32-32B99F3787D4}" type="pres">
      <dgm:prSet presAssocID="{521DADFC-49C6-4FB4-8B35-CFC8CA13886E}" presName="hierChild4" presStyleCnt="0"/>
      <dgm:spPr/>
    </dgm:pt>
    <dgm:pt modelId="{607629DB-AB8D-4736-B905-434137D91EB5}" type="pres">
      <dgm:prSet presAssocID="{521DADFC-49C6-4FB4-8B35-CFC8CA13886E}" presName="hierChild5" presStyleCnt="0"/>
      <dgm:spPr/>
    </dgm:pt>
    <dgm:pt modelId="{DD3B6F9B-C92F-4EAC-909D-2708D7A188E5}" type="pres">
      <dgm:prSet presAssocID="{AA6D3CCC-5367-42AD-83F3-3C93DDC82210}" presName="Name64" presStyleLbl="parChTrans1D3" presStyleIdx="6" presStyleCnt="12"/>
      <dgm:spPr/>
      <dgm:t>
        <a:bodyPr/>
        <a:lstStyle/>
        <a:p>
          <a:endParaRPr lang="en-US"/>
        </a:p>
      </dgm:t>
    </dgm:pt>
    <dgm:pt modelId="{D33E0EBA-9AA5-44D9-8EC9-95BC0A8C01F3}" type="pres">
      <dgm:prSet presAssocID="{DA734FBE-A1BC-4815-BAA9-8BEEC2D9ABF6}" presName="hierRoot2" presStyleCnt="0">
        <dgm:presLayoutVars>
          <dgm:hierBranch val="init"/>
        </dgm:presLayoutVars>
      </dgm:prSet>
      <dgm:spPr/>
    </dgm:pt>
    <dgm:pt modelId="{677CB84D-7224-45D1-90F9-CC577BAD0026}" type="pres">
      <dgm:prSet presAssocID="{DA734FBE-A1BC-4815-BAA9-8BEEC2D9ABF6}" presName="rootComposite" presStyleCnt="0"/>
      <dgm:spPr/>
    </dgm:pt>
    <dgm:pt modelId="{CD8B0AC4-EBF4-4D34-81A4-CCC613E0EDFF}" type="pres">
      <dgm:prSet presAssocID="{DA734FBE-A1BC-4815-BAA9-8BEEC2D9ABF6}" presName="rootText" presStyleLbl="node3" presStyleIdx="6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8DB4B7-9046-466A-A4F0-774F9D225893}" type="pres">
      <dgm:prSet presAssocID="{DA734FBE-A1BC-4815-BAA9-8BEEC2D9ABF6}" presName="rootConnector" presStyleLbl="node3" presStyleIdx="6" presStyleCnt="12"/>
      <dgm:spPr/>
      <dgm:t>
        <a:bodyPr/>
        <a:lstStyle/>
        <a:p>
          <a:endParaRPr lang="en-US"/>
        </a:p>
      </dgm:t>
    </dgm:pt>
    <dgm:pt modelId="{810C793E-762D-46AC-8AE1-EA98E8180903}" type="pres">
      <dgm:prSet presAssocID="{DA734FBE-A1BC-4815-BAA9-8BEEC2D9ABF6}" presName="hierChild4" presStyleCnt="0"/>
      <dgm:spPr/>
    </dgm:pt>
    <dgm:pt modelId="{30020D8A-2FD1-4F7D-8658-0B4C61D998D5}" type="pres">
      <dgm:prSet presAssocID="{DA734FBE-A1BC-4815-BAA9-8BEEC2D9ABF6}" presName="hierChild5" presStyleCnt="0"/>
      <dgm:spPr/>
    </dgm:pt>
    <dgm:pt modelId="{DEE2BE80-604E-49A4-B9EB-B6F29BA7C989}" type="pres">
      <dgm:prSet presAssocID="{1F5BB66C-B298-4077-B449-DD2D45F05FDD}" presName="Name64" presStyleLbl="parChTrans1D3" presStyleIdx="7" presStyleCnt="12"/>
      <dgm:spPr/>
      <dgm:t>
        <a:bodyPr/>
        <a:lstStyle/>
        <a:p>
          <a:endParaRPr lang="en-US"/>
        </a:p>
      </dgm:t>
    </dgm:pt>
    <dgm:pt modelId="{5CB73352-DF70-480F-8ABB-043033770F1C}" type="pres">
      <dgm:prSet presAssocID="{208074E8-EF0F-40C9-B41B-C18EAEAE89F2}" presName="hierRoot2" presStyleCnt="0">
        <dgm:presLayoutVars>
          <dgm:hierBranch val="init"/>
        </dgm:presLayoutVars>
      </dgm:prSet>
      <dgm:spPr/>
    </dgm:pt>
    <dgm:pt modelId="{84AADD9C-91FE-434D-A242-3737D783F963}" type="pres">
      <dgm:prSet presAssocID="{208074E8-EF0F-40C9-B41B-C18EAEAE89F2}" presName="rootComposite" presStyleCnt="0"/>
      <dgm:spPr/>
    </dgm:pt>
    <dgm:pt modelId="{26370128-7FB3-4E02-8B33-4E81A47CBB39}" type="pres">
      <dgm:prSet presAssocID="{208074E8-EF0F-40C9-B41B-C18EAEAE89F2}" presName="rootText" presStyleLbl="node3" presStyleIdx="7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319DBF-F0B5-4C64-8B54-053B45311743}" type="pres">
      <dgm:prSet presAssocID="{208074E8-EF0F-40C9-B41B-C18EAEAE89F2}" presName="rootConnector" presStyleLbl="node3" presStyleIdx="7" presStyleCnt="12"/>
      <dgm:spPr/>
      <dgm:t>
        <a:bodyPr/>
        <a:lstStyle/>
        <a:p>
          <a:endParaRPr lang="en-US"/>
        </a:p>
      </dgm:t>
    </dgm:pt>
    <dgm:pt modelId="{47317CCB-E8CE-4DB4-B5D8-D091843EFBD2}" type="pres">
      <dgm:prSet presAssocID="{208074E8-EF0F-40C9-B41B-C18EAEAE89F2}" presName="hierChild4" presStyleCnt="0"/>
      <dgm:spPr/>
    </dgm:pt>
    <dgm:pt modelId="{4B96EC35-9F94-4562-9B8F-9CEDF59DD286}" type="pres">
      <dgm:prSet presAssocID="{208074E8-EF0F-40C9-B41B-C18EAEAE89F2}" presName="hierChild5" presStyleCnt="0"/>
      <dgm:spPr/>
    </dgm:pt>
    <dgm:pt modelId="{120664C2-255B-4C57-B041-C5CF90DAA26B}" type="pres">
      <dgm:prSet presAssocID="{197507F0-1C6E-43A6-ABB9-B43626C32BAC}" presName="hierChild5" presStyleCnt="0"/>
      <dgm:spPr/>
    </dgm:pt>
    <dgm:pt modelId="{88013F2F-8B9F-4FC4-AF59-A71CBAEC034E}" type="pres">
      <dgm:prSet presAssocID="{16201558-65F5-4471-96DE-9FE85DAAF328}" presName="Name64" presStyleLbl="parChTrans1D2" presStyleIdx="2" presStyleCnt="3"/>
      <dgm:spPr/>
      <dgm:t>
        <a:bodyPr/>
        <a:lstStyle/>
        <a:p>
          <a:endParaRPr lang="en-US"/>
        </a:p>
      </dgm:t>
    </dgm:pt>
    <dgm:pt modelId="{C1B4B740-2181-48B5-87C1-16EA3494B87B}" type="pres">
      <dgm:prSet presAssocID="{D8F9439E-70EA-4B45-9727-82D68F697E96}" presName="hierRoot2" presStyleCnt="0">
        <dgm:presLayoutVars>
          <dgm:hierBranch val="init"/>
        </dgm:presLayoutVars>
      </dgm:prSet>
      <dgm:spPr/>
    </dgm:pt>
    <dgm:pt modelId="{61AF0F71-F1A0-41F5-891D-3E2E41EAE954}" type="pres">
      <dgm:prSet presAssocID="{D8F9439E-70EA-4B45-9727-82D68F697E96}" presName="rootComposite" presStyleCnt="0"/>
      <dgm:spPr/>
    </dgm:pt>
    <dgm:pt modelId="{377EAFBD-0E03-41F8-87B1-687610395BFC}" type="pres">
      <dgm:prSet presAssocID="{D8F9439E-70EA-4B45-9727-82D68F697E96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5BE19D-8E64-4090-8208-3B3488D8215D}" type="pres">
      <dgm:prSet presAssocID="{D8F9439E-70EA-4B45-9727-82D68F697E96}" presName="rootConnector" presStyleLbl="node2" presStyleIdx="2" presStyleCnt="3"/>
      <dgm:spPr/>
      <dgm:t>
        <a:bodyPr/>
        <a:lstStyle/>
        <a:p>
          <a:endParaRPr lang="en-US"/>
        </a:p>
      </dgm:t>
    </dgm:pt>
    <dgm:pt modelId="{17A78FB0-D28D-4AF4-9FD5-E91EDB66A909}" type="pres">
      <dgm:prSet presAssocID="{D8F9439E-70EA-4B45-9727-82D68F697E96}" presName="hierChild4" presStyleCnt="0"/>
      <dgm:spPr/>
    </dgm:pt>
    <dgm:pt modelId="{1227566C-E71E-4637-804E-C36703DF4F03}" type="pres">
      <dgm:prSet presAssocID="{A6C60F57-C630-44D8-8C0A-F22AECCFFF6A}" presName="Name64" presStyleLbl="parChTrans1D3" presStyleIdx="8" presStyleCnt="12"/>
      <dgm:spPr/>
      <dgm:t>
        <a:bodyPr/>
        <a:lstStyle/>
        <a:p>
          <a:endParaRPr lang="en-US"/>
        </a:p>
      </dgm:t>
    </dgm:pt>
    <dgm:pt modelId="{304FD2DA-C0AE-4D43-89F1-CD770CD89DFB}" type="pres">
      <dgm:prSet presAssocID="{47B07FF8-557A-411E-AF9C-7474E2AD6C9F}" presName="hierRoot2" presStyleCnt="0">
        <dgm:presLayoutVars>
          <dgm:hierBranch val="init"/>
        </dgm:presLayoutVars>
      </dgm:prSet>
      <dgm:spPr/>
    </dgm:pt>
    <dgm:pt modelId="{145188FD-8481-4228-A11C-D907FB26CC2A}" type="pres">
      <dgm:prSet presAssocID="{47B07FF8-557A-411E-AF9C-7474E2AD6C9F}" presName="rootComposite" presStyleCnt="0"/>
      <dgm:spPr/>
    </dgm:pt>
    <dgm:pt modelId="{BEA95DFF-87B3-4DB1-B677-B78D435FC21F}" type="pres">
      <dgm:prSet presAssocID="{47B07FF8-557A-411E-AF9C-7474E2AD6C9F}" presName="rootText" presStyleLbl="node3" presStyleIdx="8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24DECD1-5EED-4CE6-ABD1-C5BBEDAFC073}" type="pres">
      <dgm:prSet presAssocID="{47B07FF8-557A-411E-AF9C-7474E2AD6C9F}" presName="rootConnector" presStyleLbl="node3" presStyleIdx="8" presStyleCnt="12"/>
      <dgm:spPr/>
      <dgm:t>
        <a:bodyPr/>
        <a:lstStyle/>
        <a:p>
          <a:endParaRPr lang="en-US"/>
        </a:p>
      </dgm:t>
    </dgm:pt>
    <dgm:pt modelId="{31B0EDAC-7074-4E64-972B-75A474E95D45}" type="pres">
      <dgm:prSet presAssocID="{47B07FF8-557A-411E-AF9C-7474E2AD6C9F}" presName="hierChild4" presStyleCnt="0"/>
      <dgm:spPr/>
    </dgm:pt>
    <dgm:pt modelId="{5EA421F1-ECA1-4E6C-A834-623D5DBB16F0}" type="pres">
      <dgm:prSet presAssocID="{47B07FF8-557A-411E-AF9C-7474E2AD6C9F}" presName="hierChild5" presStyleCnt="0"/>
      <dgm:spPr/>
    </dgm:pt>
    <dgm:pt modelId="{331C0768-73CF-404D-8BAD-56BDAC93C7D9}" type="pres">
      <dgm:prSet presAssocID="{16984E97-AA30-49DA-8BBE-2413BB73120E}" presName="Name64" presStyleLbl="parChTrans1D3" presStyleIdx="9" presStyleCnt="12"/>
      <dgm:spPr/>
      <dgm:t>
        <a:bodyPr/>
        <a:lstStyle/>
        <a:p>
          <a:endParaRPr lang="en-US"/>
        </a:p>
      </dgm:t>
    </dgm:pt>
    <dgm:pt modelId="{9D59BBF7-861A-4A0B-899C-BFD1F714132C}" type="pres">
      <dgm:prSet presAssocID="{419DEA0F-9F65-4623-B895-CA57305F16A7}" presName="hierRoot2" presStyleCnt="0">
        <dgm:presLayoutVars>
          <dgm:hierBranch val="init"/>
        </dgm:presLayoutVars>
      </dgm:prSet>
      <dgm:spPr/>
    </dgm:pt>
    <dgm:pt modelId="{57466AA1-5B72-4734-A327-B609AA7E9228}" type="pres">
      <dgm:prSet presAssocID="{419DEA0F-9F65-4623-B895-CA57305F16A7}" presName="rootComposite" presStyleCnt="0"/>
      <dgm:spPr/>
    </dgm:pt>
    <dgm:pt modelId="{0CC19B9A-D959-48BE-9619-89A03CFDEEB3}" type="pres">
      <dgm:prSet presAssocID="{419DEA0F-9F65-4623-B895-CA57305F16A7}" presName="rootText" presStyleLbl="node3" presStyleIdx="9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070C6AA-AF8F-4E95-8246-68F72AD90D8A}" type="pres">
      <dgm:prSet presAssocID="{419DEA0F-9F65-4623-B895-CA57305F16A7}" presName="rootConnector" presStyleLbl="node3" presStyleIdx="9" presStyleCnt="12"/>
      <dgm:spPr/>
      <dgm:t>
        <a:bodyPr/>
        <a:lstStyle/>
        <a:p>
          <a:endParaRPr lang="en-US"/>
        </a:p>
      </dgm:t>
    </dgm:pt>
    <dgm:pt modelId="{C9805795-3E8E-42A9-8B93-6BCACF3902B8}" type="pres">
      <dgm:prSet presAssocID="{419DEA0F-9F65-4623-B895-CA57305F16A7}" presName="hierChild4" presStyleCnt="0"/>
      <dgm:spPr/>
    </dgm:pt>
    <dgm:pt modelId="{7D421880-6826-41A0-ADE0-4E19B378B7E1}" type="pres">
      <dgm:prSet presAssocID="{419DEA0F-9F65-4623-B895-CA57305F16A7}" presName="hierChild5" presStyleCnt="0"/>
      <dgm:spPr/>
    </dgm:pt>
    <dgm:pt modelId="{DCE145BC-A563-43D8-A147-351E2CE0EF69}" type="pres">
      <dgm:prSet presAssocID="{B5965CA5-CB0A-42A4-8B05-EB6B4DA9F46E}" presName="Name64" presStyleLbl="parChTrans1D3" presStyleIdx="10" presStyleCnt="12"/>
      <dgm:spPr/>
      <dgm:t>
        <a:bodyPr/>
        <a:lstStyle/>
        <a:p>
          <a:endParaRPr lang="en-US"/>
        </a:p>
      </dgm:t>
    </dgm:pt>
    <dgm:pt modelId="{BCDDA481-0AC6-4089-9935-2FC4EC13B0AE}" type="pres">
      <dgm:prSet presAssocID="{911AA9C7-5EBA-4F08-9850-FAD262CDE005}" presName="hierRoot2" presStyleCnt="0">
        <dgm:presLayoutVars>
          <dgm:hierBranch val="init"/>
        </dgm:presLayoutVars>
      </dgm:prSet>
      <dgm:spPr/>
    </dgm:pt>
    <dgm:pt modelId="{ECAC3556-A84B-4327-BBD3-C3FE0434B673}" type="pres">
      <dgm:prSet presAssocID="{911AA9C7-5EBA-4F08-9850-FAD262CDE005}" presName="rootComposite" presStyleCnt="0"/>
      <dgm:spPr/>
    </dgm:pt>
    <dgm:pt modelId="{F97F97E2-30DC-4D3C-85BB-A03FA792F009}" type="pres">
      <dgm:prSet presAssocID="{911AA9C7-5EBA-4F08-9850-FAD262CDE005}" presName="rootText" presStyleLbl="node3" presStyleIdx="10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2847531-DA76-45AD-8333-B6B0301ADA82}" type="pres">
      <dgm:prSet presAssocID="{911AA9C7-5EBA-4F08-9850-FAD262CDE005}" presName="rootConnector" presStyleLbl="node3" presStyleIdx="10" presStyleCnt="12"/>
      <dgm:spPr/>
      <dgm:t>
        <a:bodyPr/>
        <a:lstStyle/>
        <a:p>
          <a:endParaRPr lang="en-US"/>
        </a:p>
      </dgm:t>
    </dgm:pt>
    <dgm:pt modelId="{6CAA42C8-5AD3-496A-B2FC-08E46E1EE90A}" type="pres">
      <dgm:prSet presAssocID="{911AA9C7-5EBA-4F08-9850-FAD262CDE005}" presName="hierChild4" presStyleCnt="0"/>
      <dgm:spPr/>
    </dgm:pt>
    <dgm:pt modelId="{81302DF0-FCFD-4C89-9806-689D89FF157F}" type="pres">
      <dgm:prSet presAssocID="{BA691F22-7D4D-491B-81C3-B1111B73D862}" presName="Name64" presStyleLbl="parChTrans1D4" presStyleIdx="4" presStyleCnt="5"/>
      <dgm:spPr/>
      <dgm:t>
        <a:bodyPr/>
        <a:lstStyle/>
        <a:p>
          <a:endParaRPr lang="en-US"/>
        </a:p>
      </dgm:t>
    </dgm:pt>
    <dgm:pt modelId="{FD520D80-4208-407C-AE59-6B020022A1E2}" type="pres">
      <dgm:prSet presAssocID="{30B8BBE4-DFF4-4E54-BCF5-51409A876B13}" presName="hierRoot2" presStyleCnt="0">
        <dgm:presLayoutVars>
          <dgm:hierBranch val="init"/>
        </dgm:presLayoutVars>
      </dgm:prSet>
      <dgm:spPr/>
    </dgm:pt>
    <dgm:pt modelId="{2C1D1B5D-2BCE-4CF5-B110-7B68E26A90C9}" type="pres">
      <dgm:prSet presAssocID="{30B8BBE4-DFF4-4E54-BCF5-51409A876B13}" presName="rootComposite" presStyleCnt="0"/>
      <dgm:spPr/>
    </dgm:pt>
    <dgm:pt modelId="{3986CC0E-1A68-40B2-ADA3-51BF5A0D769D}" type="pres">
      <dgm:prSet presAssocID="{30B8BBE4-DFF4-4E54-BCF5-51409A876B13}" presName="rootText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6484C1-E4C9-44B3-A937-5A64E7172C3B}" type="pres">
      <dgm:prSet presAssocID="{30B8BBE4-DFF4-4E54-BCF5-51409A876B13}" presName="rootConnector" presStyleLbl="node4" presStyleIdx="4" presStyleCnt="5"/>
      <dgm:spPr/>
      <dgm:t>
        <a:bodyPr/>
        <a:lstStyle/>
        <a:p>
          <a:endParaRPr lang="en-US"/>
        </a:p>
      </dgm:t>
    </dgm:pt>
    <dgm:pt modelId="{CBCE2A33-081D-4C09-8669-4E09A07298F9}" type="pres">
      <dgm:prSet presAssocID="{30B8BBE4-DFF4-4E54-BCF5-51409A876B13}" presName="hierChild4" presStyleCnt="0"/>
      <dgm:spPr/>
    </dgm:pt>
    <dgm:pt modelId="{D34576B7-D58E-478E-8A2A-3BDE4B482741}" type="pres">
      <dgm:prSet presAssocID="{30B8BBE4-DFF4-4E54-BCF5-51409A876B13}" presName="hierChild5" presStyleCnt="0"/>
      <dgm:spPr/>
    </dgm:pt>
    <dgm:pt modelId="{BAA4F9F0-59B6-423A-B589-77ADDF9CBED6}" type="pres">
      <dgm:prSet presAssocID="{911AA9C7-5EBA-4F08-9850-FAD262CDE005}" presName="hierChild5" presStyleCnt="0"/>
      <dgm:spPr/>
    </dgm:pt>
    <dgm:pt modelId="{4F1E62B4-63EF-44B8-ACD4-6C4EDFA57696}" type="pres">
      <dgm:prSet presAssocID="{5F063719-8C88-401B-9F95-7A6693926302}" presName="Name64" presStyleLbl="parChTrans1D3" presStyleIdx="11" presStyleCnt="12"/>
      <dgm:spPr/>
      <dgm:t>
        <a:bodyPr/>
        <a:lstStyle/>
        <a:p>
          <a:endParaRPr lang="en-US"/>
        </a:p>
      </dgm:t>
    </dgm:pt>
    <dgm:pt modelId="{45B719F3-640B-460C-A7D9-7C832AC10A84}" type="pres">
      <dgm:prSet presAssocID="{74C31666-9A60-4493-B8EE-3C36A38437EB}" presName="hierRoot2" presStyleCnt="0">
        <dgm:presLayoutVars>
          <dgm:hierBranch val="init"/>
        </dgm:presLayoutVars>
      </dgm:prSet>
      <dgm:spPr/>
    </dgm:pt>
    <dgm:pt modelId="{90912A50-537F-4D55-A0B6-CFE5B73FBDD6}" type="pres">
      <dgm:prSet presAssocID="{74C31666-9A60-4493-B8EE-3C36A38437EB}" presName="rootComposite" presStyleCnt="0"/>
      <dgm:spPr/>
    </dgm:pt>
    <dgm:pt modelId="{5B99F3F6-07AA-48DB-BC84-11B6CDC4FF5B}" type="pres">
      <dgm:prSet presAssocID="{74C31666-9A60-4493-B8EE-3C36A38437EB}" presName="rootText" presStyleLbl="node3" presStyleIdx="11" presStyleCnt="1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156365F-62BC-4BF9-9CC0-85936ADF8C1B}" type="pres">
      <dgm:prSet presAssocID="{74C31666-9A60-4493-B8EE-3C36A38437EB}" presName="rootConnector" presStyleLbl="node3" presStyleIdx="11" presStyleCnt="12"/>
      <dgm:spPr/>
      <dgm:t>
        <a:bodyPr/>
        <a:lstStyle/>
        <a:p>
          <a:endParaRPr lang="en-US"/>
        </a:p>
      </dgm:t>
    </dgm:pt>
    <dgm:pt modelId="{3AF07C13-B6B9-4170-A179-7B9BAC4D79CB}" type="pres">
      <dgm:prSet presAssocID="{74C31666-9A60-4493-B8EE-3C36A38437EB}" presName="hierChild4" presStyleCnt="0"/>
      <dgm:spPr/>
    </dgm:pt>
    <dgm:pt modelId="{7CB948E7-CDA0-4948-A249-3764799D3537}" type="pres">
      <dgm:prSet presAssocID="{74C31666-9A60-4493-B8EE-3C36A38437EB}" presName="hierChild5" presStyleCnt="0"/>
      <dgm:spPr/>
    </dgm:pt>
    <dgm:pt modelId="{77848F76-0D71-46B4-B9E3-D80F2F5BE292}" type="pres">
      <dgm:prSet presAssocID="{D8F9439E-70EA-4B45-9727-82D68F697E96}" presName="hierChild5" presStyleCnt="0"/>
      <dgm:spPr/>
    </dgm:pt>
    <dgm:pt modelId="{D8ED1123-16D6-4D97-BC51-5816AC66A4E2}" type="pres">
      <dgm:prSet presAssocID="{288ABC1F-C781-4D34-ADFF-388CFF68ED6E}" presName="hierChild3" presStyleCnt="0"/>
      <dgm:spPr/>
    </dgm:pt>
  </dgm:ptLst>
  <dgm:cxnLst>
    <dgm:cxn modelId="{4BE4F58C-9B69-41E7-8670-DF8129B1152F}" type="presOf" srcId="{AA6D3CCC-5367-42AD-83F3-3C93DDC82210}" destId="{DD3B6F9B-C92F-4EAC-909D-2708D7A188E5}" srcOrd="0" destOrd="0" presId="urn:microsoft.com/office/officeart/2009/3/layout/HorizontalOrganizationChart"/>
    <dgm:cxn modelId="{60F8D5C4-4A77-4438-AFD0-2C7A56A0E7FE}" type="presOf" srcId="{F244A745-4409-4355-9C43-3CA1426F465C}" destId="{6BBA7844-7BB4-4B96-98FD-FEAE2D0AAC8F}" srcOrd="0" destOrd="0" presId="urn:microsoft.com/office/officeart/2009/3/layout/HorizontalOrganizationChart"/>
    <dgm:cxn modelId="{91F56650-6844-4317-A2DC-14DEE3999C44}" type="presOf" srcId="{911AA9C7-5EBA-4F08-9850-FAD262CDE005}" destId="{F97F97E2-30DC-4D3C-85BB-A03FA792F009}" srcOrd="0" destOrd="0" presId="urn:microsoft.com/office/officeart/2009/3/layout/HorizontalOrganizationChart"/>
    <dgm:cxn modelId="{6AD4591D-970E-455C-92A1-D2E36B35FF82}" type="presOf" srcId="{D8F9439E-70EA-4B45-9727-82D68F697E96}" destId="{377EAFBD-0E03-41F8-87B1-687610395BFC}" srcOrd="0" destOrd="0" presId="urn:microsoft.com/office/officeart/2009/3/layout/HorizontalOrganizationChart"/>
    <dgm:cxn modelId="{0AF95ADF-2111-43A2-B005-C8B562D286EA}" type="presOf" srcId="{16984E97-AA30-49DA-8BBE-2413BB73120E}" destId="{331C0768-73CF-404D-8BAD-56BDAC93C7D9}" srcOrd="0" destOrd="0" presId="urn:microsoft.com/office/officeart/2009/3/layout/HorizontalOrganizationChart"/>
    <dgm:cxn modelId="{DE5C1F48-D80E-4B18-B1FA-AF84F6BDDCDD}" srcId="{288ABC1F-C781-4D34-ADFF-388CFF68ED6E}" destId="{197507F0-1C6E-43A6-ABB9-B43626C32BAC}" srcOrd="1" destOrd="0" parTransId="{4879CFA4-C7D5-443F-9A78-E87BCEA76349}" sibTransId="{06ECC7FA-166E-4C58-BC58-4A9F8920C6D2}"/>
    <dgm:cxn modelId="{F408D72E-71CC-4F82-BB0C-6AF4BEC56B7C}" srcId="{2D831EAF-CD65-4E89-8F94-133361F0B46C}" destId="{288ABC1F-C781-4D34-ADFF-388CFF68ED6E}" srcOrd="0" destOrd="0" parTransId="{17F81302-7127-4031-881F-744C94F42C3B}" sibTransId="{BD9FA026-5B7A-418A-BDDA-D267AE7B42D5}"/>
    <dgm:cxn modelId="{B3772E55-96C1-43AE-A3AC-794917A2F761}" srcId="{86D43F8C-0934-46D6-B4CE-43977358F653}" destId="{60D4C9F4-8FA5-4FC2-9251-4CE8D4D49061}" srcOrd="0" destOrd="0" parTransId="{F244A745-4409-4355-9C43-3CA1426F465C}" sibTransId="{45515D2E-40D6-491E-8C1C-7FADA4DFEFFE}"/>
    <dgm:cxn modelId="{C720F159-05FA-4D33-BB41-DF98D02E16D4}" srcId="{197507F0-1C6E-43A6-ABB9-B43626C32BAC}" destId="{DA734FBE-A1BC-4815-BAA9-8BEEC2D9ABF6}" srcOrd="1" destOrd="0" parTransId="{AA6D3CCC-5367-42AD-83F3-3C93DDC82210}" sibTransId="{B64445C3-2698-4955-B52C-92D52F1D6042}"/>
    <dgm:cxn modelId="{B7D48E85-9915-4640-BCA4-757C3380C3E5}" type="presOf" srcId="{288ABC1F-C781-4D34-ADFF-388CFF68ED6E}" destId="{F0A9D18D-B7AF-48A5-9BF0-01B65E442D06}" srcOrd="0" destOrd="0" presId="urn:microsoft.com/office/officeart/2009/3/layout/HorizontalOrganizationChart"/>
    <dgm:cxn modelId="{C3FBE000-B9EE-4514-B7E3-34F7F3A888D3}" type="presOf" srcId="{EDD55174-5AE8-42EA-93D8-591AF8D822E7}" destId="{842D2CE8-E169-45D1-8598-0078808B0D92}" srcOrd="0" destOrd="0" presId="urn:microsoft.com/office/officeart/2009/3/layout/HorizontalOrganizationChart"/>
    <dgm:cxn modelId="{02B78F4F-1094-4892-A4E3-1F8B51EFA030}" srcId="{5FAF4C10-7727-4278-A60D-696345DFC8C8}" destId="{C3DF56ED-B9A6-459B-888A-6FB566413A56}" srcOrd="4" destOrd="0" parTransId="{172D6AA4-E16F-446E-8F5E-10F58287365B}" sibTransId="{4B554240-43EF-4356-995F-EA7A356D6CC0}"/>
    <dgm:cxn modelId="{90F1052B-B09D-4BE2-8AB3-0DD81CB4DD4C}" srcId="{16D2CC08-E853-4E36-8AEE-21F1AF8B94BC}" destId="{EC4D330A-94A1-40E4-BE3E-DAAD07372330}" srcOrd="0" destOrd="0" parTransId="{8E4FA062-06DF-4BEC-A98A-54C5DB06669C}" sibTransId="{A17FDFC7-F94D-4CEF-850D-5C18F832EC90}"/>
    <dgm:cxn modelId="{8A4DC82C-80D4-4BF1-B67F-FC43660884E4}" srcId="{5FAF4C10-7727-4278-A60D-696345DFC8C8}" destId="{2EAB39A8-6ACE-4AC4-814B-E75FB4F76EF7}" srcOrd="1" destOrd="0" parTransId="{01160234-A801-4D18-8605-1F82F40581C1}" sibTransId="{8BB49EE6-5D65-4740-9150-0849C4B7A9E8}"/>
    <dgm:cxn modelId="{6049FAEC-EE06-456F-91B8-6D6C34611214}" srcId="{5FAF4C10-7727-4278-A60D-696345DFC8C8}" destId="{E6DA475D-5B83-469E-AD9D-9ED2EA13D58B}" srcOrd="2" destOrd="0" parTransId="{CDE96D9E-6944-400A-8920-F358A79B4C12}" sibTransId="{0F32DC34-831B-446A-8772-BCD36F9B079D}"/>
    <dgm:cxn modelId="{50D9FC75-B737-490B-9EDE-100EFA694C4C}" type="presOf" srcId="{60D4C9F4-8FA5-4FC2-9251-4CE8D4D49061}" destId="{35B57570-E761-42F0-BE79-64F22A3C7823}" srcOrd="1" destOrd="0" presId="urn:microsoft.com/office/officeart/2009/3/layout/HorizontalOrganizationChart"/>
    <dgm:cxn modelId="{34FC0FA5-9C33-44A9-B622-F185D160C885}" type="presOf" srcId="{DA734FBE-A1BC-4815-BAA9-8BEEC2D9ABF6}" destId="{508DB4B7-9046-466A-A4F0-774F9D225893}" srcOrd="1" destOrd="0" presId="urn:microsoft.com/office/officeart/2009/3/layout/HorizontalOrganizationChart"/>
    <dgm:cxn modelId="{3E853289-D065-411A-866C-9B7C5DAE4C4B}" srcId="{911AA9C7-5EBA-4F08-9850-FAD262CDE005}" destId="{30B8BBE4-DFF4-4E54-BCF5-51409A876B13}" srcOrd="0" destOrd="0" parTransId="{BA691F22-7D4D-491B-81C3-B1111B73D862}" sibTransId="{B1454FFF-E9DC-496E-B9BA-F3E7BA14937B}"/>
    <dgm:cxn modelId="{06220418-B6F3-4D21-B5D4-B10A658FE467}" type="presOf" srcId="{8E4FA062-06DF-4BEC-A98A-54C5DB06669C}" destId="{B58698F2-4899-4967-A31E-7CA3FA114642}" srcOrd="0" destOrd="0" presId="urn:microsoft.com/office/officeart/2009/3/layout/HorizontalOrganizationChart"/>
    <dgm:cxn modelId="{E76513A4-EAC8-4BDC-AA3B-7437979C34D6}" type="presOf" srcId="{B5965CA5-CB0A-42A4-8B05-EB6B4DA9F46E}" destId="{DCE145BC-A563-43D8-A147-351E2CE0EF69}" srcOrd="0" destOrd="0" presId="urn:microsoft.com/office/officeart/2009/3/layout/HorizontalOrganizationChart"/>
    <dgm:cxn modelId="{114C3E3A-63E7-4EDC-8FB2-9E4FA0F0DC99}" type="presOf" srcId="{A6C60F57-C630-44D8-8C0A-F22AECCFFF6A}" destId="{1227566C-E71E-4637-804E-C36703DF4F03}" srcOrd="0" destOrd="0" presId="urn:microsoft.com/office/officeart/2009/3/layout/HorizontalOrganizationChart"/>
    <dgm:cxn modelId="{8D9A6EDE-3C22-4E6A-AF70-48B5D251C9BA}" type="presOf" srcId="{74C31666-9A60-4493-B8EE-3C36A38437EB}" destId="{5B99F3F6-07AA-48DB-BC84-11B6CDC4FF5B}" srcOrd="0" destOrd="0" presId="urn:microsoft.com/office/officeart/2009/3/layout/HorizontalOrganizationChart"/>
    <dgm:cxn modelId="{303A4394-66A2-4CD7-9ED3-C72BDC4BDCB1}" type="presOf" srcId="{5FAF4C10-7727-4278-A60D-696345DFC8C8}" destId="{424D98E9-F26B-438B-9085-93DAD7933926}" srcOrd="0" destOrd="0" presId="urn:microsoft.com/office/officeart/2009/3/layout/HorizontalOrganizationChart"/>
    <dgm:cxn modelId="{B55DCA01-3C50-4A3D-8319-6DFD161ED1A2}" srcId="{D8F9439E-70EA-4B45-9727-82D68F697E96}" destId="{74C31666-9A60-4493-B8EE-3C36A38437EB}" srcOrd="3" destOrd="0" parTransId="{5F063719-8C88-401B-9F95-7A6693926302}" sibTransId="{144969C7-E6ED-4F30-AF0A-C8F5DAA0EEFF}"/>
    <dgm:cxn modelId="{D4AF3954-D47F-4E47-81AA-A9371A2377FF}" type="presOf" srcId="{16D2CC08-E853-4E36-8AEE-21F1AF8B94BC}" destId="{24622F53-E2E1-4888-9EAE-264B9D392C0F}" srcOrd="0" destOrd="0" presId="urn:microsoft.com/office/officeart/2009/3/layout/HorizontalOrganizationChart"/>
    <dgm:cxn modelId="{85F1336A-7FDA-440A-8172-FF584830FCC5}" type="presOf" srcId="{2D831EAF-CD65-4E89-8F94-133361F0B46C}" destId="{7F708D99-EFA6-47E9-AAD9-734DD31F9545}" srcOrd="0" destOrd="0" presId="urn:microsoft.com/office/officeart/2009/3/layout/HorizontalOrganizationChart"/>
    <dgm:cxn modelId="{04E32D69-49C6-4126-A2E5-D9A354A7E7EF}" type="presOf" srcId="{30B8BBE4-DFF4-4E54-BCF5-51409A876B13}" destId="{456484C1-E4C9-44B3-A937-5A64E7172C3B}" srcOrd="1" destOrd="0" presId="urn:microsoft.com/office/officeart/2009/3/layout/HorizontalOrganizationChart"/>
    <dgm:cxn modelId="{5DD3357E-4E5C-4FD3-BBE1-3BED5EDF6EDE}" type="presOf" srcId="{197507F0-1C6E-43A6-ABB9-B43626C32BAC}" destId="{BBBB8DA6-C4CE-4CC2-A459-FEEFC8CECF71}" srcOrd="0" destOrd="0" presId="urn:microsoft.com/office/officeart/2009/3/layout/HorizontalOrganizationChart"/>
    <dgm:cxn modelId="{A6873BC1-8142-48FF-938D-38ED2D25D4EF}" type="presOf" srcId="{16D2CC08-E853-4E36-8AEE-21F1AF8B94BC}" destId="{CDB83196-74B2-4A27-BBDA-CAACB11010D1}" srcOrd="1" destOrd="0" presId="urn:microsoft.com/office/officeart/2009/3/layout/HorizontalOrganizationChart"/>
    <dgm:cxn modelId="{0F6AEC7A-C15F-4AFE-8A2E-4F86BD6B19D2}" type="presOf" srcId="{172D6AA4-E16F-446E-8F5E-10F58287365B}" destId="{6B129ECE-E648-4C11-BC1F-973EA160CC50}" srcOrd="0" destOrd="0" presId="urn:microsoft.com/office/officeart/2009/3/layout/HorizontalOrganizationChart"/>
    <dgm:cxn modelId="{FE9CE9FC-F316-4694-869D-B2D18A230970}" type="presOf" srcId="{521DADFC-49C6-4FB4-8B35-CFC8CA13886E}" destId="{1C7AEFEF-8B67-47A5-8C3D-8D98ED40CAE1}" srcOrd="1" destOrd="0" presId="urn:microsoft.com/office/officeart/2009/3/layout/HorizontalOrganizationChart"/>
    <dgm:cxn modelId="{C93F0FA8-1838-4DD9-A338-3CE680C87380}" type="presOf" srcId="{1F5BB66C-B298-4077-B449-DD2D45F05FDD}" destId="{DEE2BE80-604E-49A4-B9EB-B6F29BA7C989}" srcOrd="0" destOrd="0" presId="urn:microsoft.com/office/officeart/2009/3/layout/HorizontalOrganizationChart"/>
    <dgm:cxn modelId="{92D0F8FE-9DBB-4DE7-9637-9540A2866072}" type="presOf" srcId="{0383F1E2-FD68-4B89-B977-804F32317F4C}" destId="{2632035B-8A8C-4A7F-ACFF-84C2D7C0B0ED}" srcOrd="1" destOrd="0" presId="urn:microsoft.com/office/officeart/2009/3/layout/HorizontalOrganizationChart"/>
    <dgm:cxn modelId="{A1C7B2B7-3A7F-48CB-A073-B41FDA997B29}" type="presOf" srcId="{47B07FF8-557A-411E-AF9C-7474E2AD6C9F}" destId="{BEA95DFF-87B3-4DB1-B677-B78D435FC21F}" srcOrd="0" destOrd="0" presId="urn:microsoft.com/office/officeart/2009/3/layout/HorizontalOrganizationChart"/>
    <dgm:cxn modelId="{BB99E56B-27F6-4544-A056-C5734B2D9453}" type="presOf" srcId="{6967E8A9-A6B3-4129-8E09-3874758F2A15}" destId="{48783B4B-0571-4502-83C9-6314BAB3C068}" srcOrd="0" destOrd="0" presId="urn:microsoft.com/office/officeart/2009/3/layout/HorizontalOrganizationChart"/>
    <dgm:cxn modelId="{9134A038-00F4-451E-899A-9748AEC3D21D}" type="presOf" srcId="{BA691F22-7D4D-491B-81C3-B1111B73D862}" destId="{81302DF0-FCFD-4C89-9806-689D89FF157F}" srcOrd="0" destOrd="0" presId="urn:microsoft.com/office/officeart/2009/3/layout/HorizontalOrganizationChart"/>
    <dgm:cxn modelId="{38DBCBFB-1464-45A2-8ABB-3E993C54FC21}" type="presOf" srcId="{86D43F8C-0934-46D6-B4CE-43977358F653}" destId="{533E43B5-35F1-4F30-9EB0-0BB51646C7C6}" srcOrd="0" destOrd="0" presId="urn:microsoft.com/office/officeart/2009/3/layout/HorizontalOrganizationChart"/>
    <dgm:cxn modelId="{17D9619D-1ECF-46C3-BBA4-F1F292D739C7}" type="presOf" srcId="{D8F9439E-70EA-4B45-9727-82D68F697E96}" destId="{A65BE19D-8E64-4090-8208-3B3488D8215D}" srcOrd="1" destOrd="0" presId="urn:microsoft.com/office/officeart/2009/3/layout/HorizontalOrganizationChart"/>
    <dgm:cxn modelId="{9A923D99-F0D7-43E3-B357-8F9D01F2B639}" type="presOf" srcId="{E6DA475D-5B83-469E-AD9D-9ED2EA13D58B}" destId="{8824D4DE-D88A-4886-9D34-69187D6AF0CF}" srcOrd="1" destOrd="0" presId="urn:microsoft.com/office/officeart/2009/3/layout/HorizontalOrganizationChart"/>
    <dgm:cxn modelId="{38DDC1C7-A29A-413E-959F-71B7BE784EAF}" type="presOf" srcId="{5D813A59-8BD2-4BA9-8CBA-CBEC661F47AE}" destId="{BB7C1F72-A7DA-4F23-AEC7-010394C1603E}" srcOrd="0" destOrd="0" presId="urn:microsoft.com/office/officeart/2009/3/layout/HorizontalOrganizationChart"/>
    <dgm:cxn modelId="{A72C2643-2725-41EA-ABC5-974466D68203}" type="presOf" srcId="{30B8BBE4-DFF4-4E54-BCF5-51409A876B13}" destId="{3986CC0E-1A68-40B2-ADA3-51BF5A0D769D}" srcOrd="0" destOrd="0" presId="urn:microsoft.com/office/officeart/2009/3/layout/HorizontalOrganizationChart"/>
    <dgm:cxn modelId="{755E2B81-4165-48F9-BC21-2EDD67CC7728}" type="presOf" srcId="{521DADFC-49C6-4FB4-8B35-CFC8CA13886E}" destId="{06F2094F-BF51-417A-A97E-9B0FDC319A64}" srcOrd="0" destOrd="0" presId="urn:microsoft.com/office/officeart/2009/3/layout/HorizontalOrganizationChart"/>
    <dgm:cxn modelId="{04726E2A-7804-43F0-9153-D365311649DA}" srcId="{D8F9439E-70EA-4B45-9727-82D68F697E96}" destId="{419DEA0F-9F65-4623-B895-CA57305F16A7}" srcOrd="1" destOrd="0" parTransId="{16984E97-AA30-49DA-8BBE-2413BB73120E}" sibTransId="{F84A37C7-8E83-4A9C-9501-9EA0EBAF2ABB}"/>
    <dgm:cxn modelId="{07A0C200-6E57-42FF-83BE-0B1CAA5CAF64}" type="presOf" srcId="{86D43F8C-0934-46D6-B4CE-43977358F653}" destId="{D04CF29C-9275-4E32-A05A-49C72444F025}" srcOrd="1" destOrd="0" presId="urn:microsoft.com/office/officeart/2009/3/layout/HorizontalOrganizationChart"/>
    <dgm:cxn modelId="{86CD8725-515D-4596-B59A-57FDC40B92A9}" srcId="{197507F0-1C6E-43A6-ABB9-B43626C32BAC}" destId="{208074E8-EF0F-40C9-B41B-C18EAEAE89F2}" srcOrd="2" destOrd="0" parTransId="{1F5BB66C-B298-4077-B449-DD2D45F05FDD}" sibTransId="{339808F3-B060-4C9C-8260-FA3AFAFBB23B}"/>
    <dgm:cxn modelId="{47633D01-AB73-4063-A7A1-B948556B5614}" type="presOf" srcId="{EC4D330A-94A1-40E4-BE3E-DAAD07372330}" destId="{7592828C-858B-496D-BD6D-05567744C6F8}" srcOrd="1" destOrd="0" presId="urn:microsoft.com/office/officeart/2009/3/layout/HorizontalOrganizationChart"/>
    <dgm:cxn modelId="{E73F3841-3F4F-43B8-8223-E4F4E796689F}" srcId="{197507F0-1C6E-43A6-ABB9-B43626C32BAC}" destId="{521DADFC-49C6-4FB4-8B35-CFC8CA13886E}" srcOrd="0" destOrd="0" parTransId="{F4F709A6-71E4-4CE7-B56E-E635C34365F6}" sibTransId="{1605BC3C-858B-44BB-9B89-20DB345596D4}"/>
    <dgm:cxn modelId="{1A01E80D-E913-4405-827F-FD399C3EDC54}" srcId="{D8F9439E-70EA-4B45-9727-82D68F697E96}" destId="{911AA9C7-5EBA-4F08-9850-FAD262CDE005}" srcOrd="2" destOrd="0" parTransId="{B5965CA5-CB0A-42A4-8B05-EB6B4DA9F46E}" sibTransId="{779320E5-DC1A-4646-B3FA-D09B7F251A4D}"/>
    <dgm:cxn modelId="{746A0890-058A-4F86-B241-70D9BE30F066}" srcId="{86D43F8C-0934-46D6-B4CE-43977358F653}" destId="{9E1B18FB-DDBE-4A92-8DDD-79C8875090E8}" srcOrd="1" destOrd="0" parTransId="{403DC9E4-D99A-4363-A89C-4F0E250252D5}" sibTransId="{DD0FB033-8D53-446A-8040-300A1EB522E5}"/>
    <dgm:cxn modelId="{F1789538-4248-4B4E-83DE-778D1E88A1D6}" type="presOf" srcId="{16201558-65F5-4471-96DE-9FE85DAAF328}" destId="{88013F2F-8B9F-4FC4-AF59-A71CBAEC034E}" srcOrd="0" destOrd="0" presId="urn:microsoft.com/office/officeart/2009/3/layout/HorizontalOrganizationChart"/>
    <dgm:cxn modelId="{73FF04B8-CCCF-4C68-9F80-4E3E4EED20EA}" type="presOf" srcId="{2EAB39A8-6ACE-4AC4-814B-E75FB4F76EF7}" destId="{3590882B-F623-4DA1-BC89-2144405F0D44}" srcOrd="1" destOrd="0" presId="urn:microsoft.com/office/officeart/2009/3/layout/HorizontalOrganizationChart"/>
    <dgm:cxn modelId="{4CEA3576-E0C0-49E9-AC8E-3AF5D3A40735}" type="presOf" srcId="{C3DF56ED-B9A6-459B-888A-6FB566413A56}" destId="{068E0E5A-8535-4052-952C-7568EB0DB1BE}" srcOrd="0" destOrd="0" presId="urn:microsoft.com/office/officeart/2009/3/layout/HorizontalOrganizationChart"/>
    <dgm:cxn modelId="{2BF52375-9D83-48C7-9F74-E0FF5FD129D3}" type="presOf" srcId="{C3DF56ED-B9A6-459B-888A-6FB566413A56}" destId="{4F64E5BC-5AB3-4327-8BA2-EC2C05053439}" srcOrd="1" destOrd="0" presId="urn:microsoft.com/office/officeart/2009/3/layout/HorizontalOrganizationChart"/>
    <dgm:cxn modelId="{6FF8381A-AC4E-44AE-84FC-80995A7C1D0F}" type="presOf" srcId="{F4F709A6-71E4-4CE7-B56E-E635C34365F6}" destId="{7C46D3D8-9D5D-41BD-87F0-FB9A72718739}" srcOrd="0" destOrd="0" presId="urn:microsoft.com/office/officeart/2009/3/layout/HorizontalOrganizationChart"/>
    <dgm:cxn modelId="{FF92A22B-456A-4CDA-B6FB-5368F0D35892}" type="presOf" srcId="{9E1B18FB-DDBE-4A92-8DDD-79C8875090E8}" destId="{3CDCDC26-6CE4-4061-9B4C-506473137BA5}" srcOrd="0" destOrd="0" presId="urn:microsoft.com/office/officeart/2009/3/layout/HorizontalOrganizationChart"/>
    <dgm:cxn modelId="{ADCADBAA-884D-4BB6-9DC9-B80A8E639FAE}" srcId="{D8F9439E-70EA-4B45-9727-82D68F697E96}" destId="{47B07FF8-557A-411E-AF9C-7474E2AD6C9F}" srcOrd="0" destOrd="0" parTransId="{A6C60F57-C630-44D8-8C0A-F22AECCFFF6A}" sibTransId="{01CF467A-A793-4C6A-B6AC-1C728BD1A608}"/>
    <dgm:cxn modelId="{183DC373-B603-4E35-826B-4A051DB860D0}" type="presOf" srcId="{419DEA0F-9F65-4623-B895-CA57305F16A7}" destId="{0CC19B9A-D959-48BE-9619-89A03CFDEEB3}" srcOrd="0" destOrd="0" presId="urn:microsoft.com/office/officeart/2009/3/layout/HorizontalOrganizationChart"/>
    <dgm:cxn modelId="{F5F321B2-087E-4678-9B60-FAE79A2741D5}" type="presOf" srcId="{01160234-A801-4D18-8605-1F82F40581C1}" destId="{FCD90AF5-276D-4DE1-BF84-20AA7E3FE0EB}" srcOrd="0" destOrd="0" presId="urn:microsoft.com/office/officeart/2009/3/layout/HorizontalOrganizationChart"/>
    <dgm:cxn modelId="{8D9442C3-2127-4D0E-AE71-D69AC6073CFD}" type="presOf" srcId="{2EAB39A8-6ACE-4AC4-814B-E75FB4F76EF7}" destId="{63B1FC93-E2A1-4AB3-9BB2-80B255B55095}" srcOrd="0" destOrd="0" presId="urn:microsoft.com/office/officeart/2009/3/layout/HorizontalOrganizationChart"/>
    <dgm:cxn modelId="{467F0855-FE33-4EA7-A4E4-636D1ECB44B0}" type="presOf" srcId="{DA734FBE-A1BC-4815-BAA9-8BEEC2D9ABF6}" destId="{CD8B0AC4-EBF4-4D34-81A4-CCC613E0EDFF}" srcOrd="0" destOrd="0" presId="urn:microsoft.com/office/officeart/2009/3/layout/HorizontalOrganizationChart"/>
    <dgm:cxn modelId="{8C737FCF-E8A1-44AD-B9B8-D794F4F83AC0}" type="presOf" srcId="{60D4C9F4-8FA5-4FC2-9251-4CE8D4D49061}" destId="{9B5E8115-EDA1-4D1D-8B0A-A1B60B762197}" srcOrd="0" destOrd="0" presId="urn:microsoft.com/office/officeart/2009/3/layout/HorizontalOrganizationChart"/>
    <dgm:cxn modelId="{B9727539-290D-4881-832D-6A7517B93B27}" srcId="{288ABC1F-C781-4D34-ADFF-388CFF68ED6E}" destId="{5FAF4C10-7727-4278-A60D-696345DFC8C8}" srcOrd="0" destOrd="0" parTransId="{6967E8A9-A6B3-4129-8E09-3874758F2A15}" sibTransId="{C5966BB1-01DB-45F5-91A7-11137F76D5E0}"/>
    <dgm:cxn modelId="{CBA69688-7E74-49EB-A34C-C2A475B5F0B4}" type="presOf" srcId="{197507F0-1C6E-43A6-ABB9-B43626C32BAC}" destId="{6F705599-12AF-4B89-9321-DE49661C4F80}" srcOrd="1" destOrd="0" presId="urn:microsoft.com/office/officeart/2009/3/layout/HorizontalOrganizationChart"/>
    <dgm:cxn modelId="{1A04BFF6-0312-46AE-9B60-D2C51809854B}" type="presOf" srcId="{EC4D330A-94A1-40E4-BE3E-DAAD07372330}" destId="{45AFB0AB-0B02-4D2D-BD96-52F44D449090}" srcOrd="0" destOrd="0" presId="urn:microsoft.com/office/officeart/2009/3/layout/HorizontalOrganizationChart"/>
    <dgm:cxn modelId="{0A8A1589-CBAA-4343-B4EE-FFE41F3AA365}" type="presOf" srcId="{0383F1E2-FD68-4B89-B977-804F32317F4C}" destId="{2E2B8CD5-387B-4627-A121-5D45CC9DCF36}" srcOrd="0" destOrd="0" presId="urn:microsoft.com/office/officeart/2009/3/layout/HorizontalOrganizationChart"/>
    <dgm:cxn modelId="{E43818FA-2B7A-45F9-8C84-D4D745142021}" type="presOf" srcId="{E6DA475D-5B83-469E-AD9D-9ED2EA13D58B}" destId="{A4D97BE6-72AB-4DF9-A8E5-2BC89CD3DEE7}" srcOrd="0" destOrd="0" presId="urn:microsoft.com/office/officeart/2009/3/layout/HorizontalOrganizationChart"/>
    <dgm:cxn modelId="{BFFD7575-B85F-4B5B-A1FD-E6EC5D83AA71}" type="presOf" srcId="{25A45A45-27C8-470C-8FEB-969020BDF964}" destId="{ECD90E36-B8F1-4880-BAAD-D849C166F65B}" srcOrd="0" destOrd="0" presId="urn:microsoft.com/office/officeart/2009/3/layout/HorizontalOrganizationChart"/>
    <dgm:cxn modelId="{7A47A4BC-104A-4C34-A643-E0CFAA7857CD}" type="presOf" srcId="{9E1B18FB-DDBE-4A92-8DDD-79C8875090E8}" destId="{5F13A012-E599-47C6-A54F-F65EDAD6E35B}" srcOrd="1" destOrd="0" presId="urn:microsoft.com/office/officeart/2009/3/layout/HorizontalOrganizationChart"/>
    <dgm:cxn modelId="{79B62331-1F21-4BF9-A339-B9F77E833414}" srcId="{0383F1E2-FD68-4B89-B977-804F32317F4C}" destId="{86D43F8C-0934-46D6-B4CE-43977358F653}" srcOrd="0" destOrd="0" parTransId="{EDD55174-5AE8-42EA-93D8-591AF8D822E7}" sibTransId="{FC1560A1-D521-42C1-BCC2-DC82DBA37A92}"/>
    <dgm:cxn modelId="{ED9F7066-C67E-4890-9B58-30DDD5BB84B7}" type="presOf" srcId="{4879CFA4-C7D5-443F-9A78-E87BCEA76349}" destId="{E98EE676-C579-41E9-B478-1BAFEE122BA4}" srcOrd="0" destOrd="0" presId="urn:microsoft.com/office/officeart/2009/3/layout/HorizontalOrganizationChart"/>
    <dgm:cxn modelId="{C43C8C43-C977-4C5B-90BF-C4C21044121C}" srcId="{5FAF4C10-7727-4278-A60D-696345DFC8C8}" destId="{16D2CC08-E853-4E36-8AEE-21F1AF8B94BC}" srcOrd="0" destOrd="0" parTransId="{5D813A59-8BD2-4BA9-8CBA-CBEC661F47AE}" sibTransId="{A15026D1-E534-4A89-98E7-931FD71B096E}"/>
    <dgm:cxn modelId="{52BFFD66-CA60-43B0-A1B4-18E5FA4B2C1D}" srcId="{5FAF4C10-7727-4278-A60D-696345DFC8C8}" destId="{0383F1E2-FD68-4B89-B977-804F32317F4C}" srcOrd="3" destOrd="0" parTransId="{25A45A45-27C8-470C-8FEB-969020BDF964}" sibTransId="{07607697-ABE7-45B0-A21F-C22693878B2B}"/>
    <dgm:cxn modelId="{055183FC-0FE4-4C93-81BD-72147FFA99C1}" type="presOf" srcId="{47B07FF8-557A-411E-AF9C-7474E2AD6C9F}" destId="{724DECD1-5EED-4CE6-ABD1-C5BBEDAFC073}" srcOrd="1" destOrd="0" presId="urn:microsoft.com/office/officeart/2009/3/layout/HorizontalOrganizationChart"/>
    <dgm:cxn modelId="{6ABF92F3-D792-4BE9-96D4-B758A86E876E}" type="presOf" srcId="{74C31666-9A60-4493-B8EE-3C36A38437EB}" destId="{2156365F-62BC-4BF9-9CC0-85936ADF8C1B}" srcOrd="1" destOrd="0" presId="urn:microsoft.com/office/officeart/2009/3/layout/HorizontalOrganizationChart"/>
    <dgm:cxn modelId="{07801055-E2C2-4513-BE8E-01A2C8BCA362}" type="presOf" srcId="{403DC9E4-D99A-4363-A89C-4F0E250252D5}" destId="{9FE636BC-25DF-4BA0-BD3A-80CCD75F6636}" srcOrd="0" destOrd="0" presId="urn:microsoft.com/office/officeart/2009/3/layout/HorizontalOrganizationChart"/>
    <dgm:cxn modelId="{6A4F9ECD-2F63-4479-A566-D50CCA0C409E}" type="presOf" srcId="{288ABC1F-C781-4D34-ADFF-388CFF68ED6E}" destId="{DD3CA49A-3848-4E81-AD6C-054247918194}" srcOrd="1" destOrd="0" presId="urn:microsoft.com/office/officeart/2009/3/layout/HorizontalOrganizationChart"/>
    <dgm:cxn modelId="{1BA0560E-BF06-4AB1-B28C-59830260A8E6}" type="presOf" srcId="{208074E8-EF0F-40C9-B41B-C18EAEAE89F2}" destId="{26370128-7FB3-4E02-8B33-4E81A47CBB39}" srcOrd="0" destOrd="0" presId="urn:microsoft.com/office/officeart/2009/3/layout/HorizontalOrganizationChart"/>
    <dgm:cxn modelId="{2B3364D7-C1DD-4A3F-A7D5-18CCE0DFDC06}" srcId="{288ABC1F-C781-4D34-ADFF-388CFF68ED6E}" destId="{D8F9439E-70EA-4B45-9727-82D68F697E96}" srcOrd="2" destOrd="0" parTransId="{16201558-65F5-4471-96DE-9FE85DAAF328}" sibTransId="{ADCDB822-14F6-4486-8360-DD36D8CC03AF}"/>
    <dgm:cxn modelId="{FDF706D8-EDEF-4048-A731-0E35BA7AB318}" type="presOf" srcId="{CDE96D9E-6944-400A-8920-F358A79B4C12}" destId="{21ACD7BB-B2E4-4931-A98F-906CB71D463D}" srcOrd="0" destOrd="0" presId="urn:microsoft.com/office/officeart/2009/3/layout/HorizontalOrganizationChart"/>
    <dgm:cxn modelId="{4513FE17-40CF-453B-B651-69AA0C1D94E7}" type="presOf" srcId="{5FAF4C10-7727-4278-A60D-696345DFC8C8}" destId="{A344CF29-7512-4E2C-B58D-E751B29B6E91}" srcOrd="1" destOrd="0" presId="urn:microsoft.com/office/officeart/2009/3/layout/HorizontalOrganizationChart"/>
    <dgm:cxn modelId="{44493BC6-DCFF-41C5-8C2B-B6AFCED2DB9E}" type="presOf" srcId="{208074E8-EF0F-40C9-B41B-C18EAEAE89F2}" destId="{EE319DBF-F0B5-4C64-8B54-053B45311743}" srcOrd="1" destOrd="0" presId="urn:microsoft.com/office/officeart/2009/3/layout/HorizontalOrganizationChart"/>
    <dgm:cxn modelId="{2ACFE360-4C10-45E9-8294-A28FFBD314FF}" type="presOf" srcId="{5F063719-8C88-401B-9F95-7A6693926302}" destId="{4F1E62B4-63EF-44B8-ACD4-6C4EDFA57696}" srcOrd="0" destOrd="0" presId="urn:microsoft.com/office/officeart/2009/3/layout/HorizontalOrganizationChart"/>
    <dgm:cxn modelId="{140B8915-C20A-4715-B62F-1BE8E3196C1C}" type="presOf" srcId="{419DEA0F-9F65-4623-B895-CA57305F16A7}" destId="{8070C6AA-AF8F-4E95-8246-68F72AD90D8A}" srcOrd="1" destOrd="0" presId="urn:microsoft.com/office/officeart/2009/3/layout/HorizontalOrganizationChart"/>
    <dgm:cxn modelId="{C4AAC800-D9BE-4A8A-90F5-31BE09E18B51}" type="presOf" srcId="{911AA9C7-5EBA-4F08-9850-FAD262CDE005}" destId="{02847531-DA76-45AD-8333-B6B0301ADA82}" srcOrd="1" destOrd="0" presId="urn:microsoft.com/office/officeart/2009/3/layout/HorizontalOrganizationChart"/>
    <dgm:cxn modelId="{70F88B57-117F-4C87-8E14-FEAF05A4971E}" type="presParOf" srcId="{7F708D99-EFA6-47E9-AAD9-734DD31F9545}" destId="{DE6F3936-A53E-491E-9B9C-573EBCF6A09A}" srcOrd="0" destOrd="0" presId="urn:microsoft.com/office/officeart/2009/3/layout/HorizontalOrganizationChart"/>
    <dgm:cxn modelId="{BEBFE474-D238-4571-A6AC-CEDFC6E7A172}" type="presParOf" srcId="{DE6F3936-A53E-491E-9B9C-573EBCF6A09A}" destId="{18D963F8-4F40-4A15-9E54-466C114932DE}" srcOrd="0" destOrd="0" presId="urn:microsoft.com/office/officeart/2009/3/layout/HorizontalOrganizationChart"/>
    <dgm:cxn modelId="{F1EEA6DD-024D-4FD0-96C5-DB45D3EE8E85}" type="presParOf" srcId="{18D963F8-4F40-4A15-9E54-466C114932DE}" destId="{F0A9D18D-B7AF-48A5-9BF0-01B65E442D06}" srcOrd="0" destOrd="0" presId="urn:microsoft.com/office/officeart/2009/3/layout/HorizontalOrganizationChart"/>
    <dgm:cxn modelId="{0A3E08C2-B4F8-4DD5-B4EA-CCAC95E700FB}" type="presParOf" srcId="{18D963F8-4F40-4A15-9E54-466C114932DE}" destId="{DD3CA49A-3848-4E81-AD6C-054247918194}" srcOrd="1" destOrd="0" presId="urn:microsoft.com/office/officeart/2009/3/layout/HorizontalOrganizationChart"/>
    <dgm:cxn modelId="{D4173847-1312-473B-B4EB-046E5DFCADF6}" type="presParOf" srcId="{DE6F3936-A53E-491E-9B9C-573EBCF6A09A}" destId="{352AAC88-0667-44ED-BE48-78017FEDC339}" srcOrd="1" destOrd="0" presId="urn:microsoft.com/office/officeart/2009/3/layout/HorizontalOrganizationChart"/>
    <dgm:cxn modelId="{9C6D6E92-CA28-4A54-A28A-398213DC3B20}" type="presParOf" srcId="{352AAC88-0667-44ED-BE48-78017FEDC339}" destId="{48783B4B-0571-4502-83C9-6314BAB3C068}" srcOrd="0" destOrd="0" presId="urn:microsoft.com/office/officeart/2009/3/layout/HorizontalOrganizationChart"/>
    <dgm:cxn modelId="{F9CF0185-8868-4C22-9DF5-601C853A7532}" type="presParOf" srcId="{352AAC88-0667-44ED-BE48-78017FEDC339}" destId="{9E8AD62F-26AC-43C4-87AA-405B1E3C4CA0}" srcOrd="1" destOrd="0" presId="urn:microsoft.com/office/officeart/2009/3/layout/HorizontalOrganizationChart"/>
    <dgm:cxn modelId="{C7B992EB-4832-4EC3-90C5-30613A404A9D}" type="presParOf" srcId="{9E8AD62F-26AC-43C4-87AA-405B1E3C4CA0}" destId="{69154466-B735-49DB-A3DB-C0167E76E9A6}" srcOrd="0" destOrd="0" presId="urn:microsoft.com/office/officeart/2009/3/layout/HorizontalOrganizationChart"/>
    <dgm:cxn modelId="{974C0812-BEFE-46CA-94B8-060C7623640F}" type="presParOf" srcId="{69154466-B735-49DB-A3DB-C0167E76E9A6}" destId="{424D98E9-F26B-438B-9085-93DAD7933926}" srcOrd="0" destOrd="0" presId="urn:microsoft.com/office/officeart/2009/3/layout/HorizontalOrganizationChart"/>
    <dgm:cxn modelId="{4660915A-7581-44BF-9DC8-FA3C05EA109A}" type="presParOf" srcId="{69154466-B735-49DB-A3DB-C0167E76E9A6}" destId="{A344CF29-7512-4E2C-B58D-E751B29B6E91}" srcOrd="1" destOrd="0" presId="urn:microsoft.com/office/officeart/2009/3/layout/HorizontalOrganizationChart"/>
    <dgm:cxn modelId="{14E6CCE2-5D15-43EF-A466-53D34ED4589A}" type="presParOf" srcId="{9E8AD62F-26AC-43C4-87AA-405B1E3C4CA0}" destId="{84C8C8AA-1089-4A45-8BF4-5D40DA2FCD9D}" srcOrd="1" destOrd="0" presId="urn:microsoft.com/office/officeart/2009/3/layout/HorizontalOrganizationChart"/>
    <dgm:cxn modelId="{6703D9AC-6C04-48DF-9B4E-65218B0957F2}" type="presParOf" srcId="{84C8C8AA-1089-4A45-8BF4-5D40DA2FCD9D}" destId="{BB7C1F72-A7DA-4F23-AEC7-010394C1603E}" srcOrd="0" destOrd="0" presId="urn:microsoft.com/office/officeart/2009/3/layout/HorizontalOrganizationChart"/>
    <dgm:cxn modelId="{6D03403A-3DF6-48BB-B298-6757D8D44F06}" type="presParOf" srcId="{84C8C8AA-1089-4A45-8BF4-5D40DA2FCD9D}" destId="{7C2EF1F0-467E-4554-99AE-8563E2DED4B3}" srcOrd="1" destOrd="0" presId="urn:microsoft.com/office/officeart/2009/3/layout/HorizontalOrganizationChart"/>
    <dgm:cxn modelId="{EF035133-7EB5-483E-82DE-0B6CAC47A945}" type="presParOf" srcId="{7C2EF1F0-467E-4554-99AE-8563E2DED4B3}" destId="{857B1F3A-69A6-4BF7-B8E3-CFE32DB56EFD}" srcOrd="0" destOrd="0" presId="urn:microsoft.com/office/officeart/2009/3/layout/HorizontalOrganizationChart"/>
    <dgm:cxn modelId="{8AAC69BD-6C49-4182-9857-2C08B7C7F030}" type="presParOf" srcId="{857B1F3A-69A6-4BF7-B8E3-CFE32DB56EFD}" destId="{24622F53-E2E1-4888-9EAE-264B9D392C0F}" srcOrd="0" destOrd="0" presId="urn:microsoft.com/office/officeart/2009/3/layout/HorizontalOrganizationChart"/>
    <dgm:cxn modelId="{CBE8652D-7AE0-449B-8FF1-0202DE430234}" type="presParOf" srcId="{857B1F3A-69A6-4BF7-B8E3-CFE32DB56EFD}" destId="{CDB83196-74B2-4A27-BBDA-CAACB11010D1}" srcOrd="1" destOrd="0" presId="urn:microsoft.com/office/officeart/2009/3/layout/HorizontalOrganizationChart"/>
    <dgm:cxn modelId="{1D6A3455-A27A-464D-B598-33CD80260473}" type="presParOf" srcId="{7C2EF1F0-467E-4554-99AE-8563E2DED4B3}" destId="{91624921-FFF3-4640-84CA-A8F6A9B82FF8}" srcOrd="1" destOrd="0" presId="urn:microsoft.com/office/officeart/2009/3/layout/HorizontalOrganizationChart"/>
    <dgm:cxn modelId="{1058A1C2-6779-44B0-87F8-063D33BF29B5}" type="presParOf" srcId="{91624921-FFF3-4640-84CA-A8F6A9B82FF8}" destId="{B58698F2-4899-4967-A31E-7CA3FA114642}" srcOrd="0" destOrd="0" presId="urn:microsoft.com/office/officeart/2009/3/layout/HorizontalOrganizationChart"/>
    <dgm:cxn modelId="{0F75A1E3-A473-456A-84A1-7F821EAAF980}" type="presParOf" srcId="{91624921-FFF3-4640-84CA-A8F6A9B82FF8}" destId="{0C95EF28-A782-4E51-949C-B7A2F286DBEB}" srcOrd="1" destOrd="0" presId="urn:microsoft.com/office/officeart/2009/3/layout/HorizontalOrganizationChart"/>
    <dgm:cxn modelId="{E826E0F4-605B-4FBA-9757-DE288A6769EE}" type="presParOf" srcId="{0C95EF28-A782-4E51-949C-B7A2F286DBEB}" destId="{F48A3FBE-CF35-4912-9B4D-EC8951A6D5E7}" srcOrd="0" destOrd="0" presId="urn:microsoft.com/office/officeart/2009/3/layout/HorizontalOrganizationChart"/>
    <dgm:cxn modelId="{1BD15EF1-5B21-4A96-B9BE-85E4870E507F}" type="presParOf" srcId="{F48A3FBE-CF35-4912-9B4D-EC8951A6D5E7}" destId="{45AFB0AB-0B02-4D2D-BD96-52F44D449090}" srcOrd="0" destOrd="0" presId="urn:microsoft.com/office/officeart/2009/3/layout/HorizontalOrganizationChart"/>
    <dgm:cxn modelId="{99C59173-9637-4F24-B5BA-40AE231F2CC5}" type="presParOf" srcId="{F48A3FBE-CF35-4912-9B4D-EC8951A6D5E7}" destId="{7592828C-858B-496D-BD6D-05567744C6F8}" srcOrd="1" destOrd="0" presId="urn:microsoft.com/office/officeart/2009/3/layout/HorizontalOrganizationChart"/>
    <dgm:cxn modelId="{5048CEDA-BF9F-4CE7-BBA7-A2BA9F34146A}" type="presParOf" srcId="{0C95EF28-A782-4E51-949C-B7A2F286DBEB}" destId="{A6CC4B18-FD20-4290-AEBF-9239C8111D33}" srcOrd="1" destOrd="0" presId="urn:microsoft.com/office/officeart/2009/3/layout/HorizontalOrganizationChart"/>
    <dgm:cxn modelId="{3BDFA1D0-CB03-46CA-A88B-3BA1AFDA4F40}" type="presParOf" srcId="{0C95EF28-A782-4E51-949C-B7A2F286DBEB}" destId="{4449C0A7-CDD9-4EBD-AB20-70F7CC085E45}" srcOrd="2" destOrd="0" presId="urn:microsoft.com/office/officeart/2009/3/layout/HorizontalOrganizationChart"/>
    <dgm:cxn modelId="{8D7166DE-A959-45D9-A7E8-266A4C6EB643}" type="presParOf" srcId="{7C2EF1F0-467E-4554-99AE-8563E2DED4B3}" destId="{83CE18EC-482A-4320-B1F1-B71818E05D8C}" srcOrd="2" destOrd="0" presId="urn:microsoft.com/office/officeart/2009/3/layout/HorizontalOrganizationChart"/>
    <dgm:cxn modelId="{A0F65129-5107-4DB7-B214-A08A87559050}" type="presParOf" srcId="{84C8C8AA-1089-4A45-8BF4-5D40DA2FCD9D}" destId="{FCD90AF5-276D-4DE1-BF84-20AA7E3FE0EB}" srcOrd="2" destOrd="0" presId="urn:microsoft.com/office/officeart/2009/3/layout/HorizontalOrganizationChart"/>
    <dgm:cxn modelId="{E2FD2A24-E2D3-4AE6-9C0F-D4821AD4E454}" type="presParOf" srcId="{84C8C8AA-1089-4A45-8BF4-5D40DA2FCD9D}" destId="{8EF5541C-243E-4EB3-85A4-26D45B2969C0}" srcOrd="3" destOrd="0" presId="urn:microsoft.com/office/officeart/2009/3/layout/HorizontalOrganizationChart"/>
    <dgm:cxn modelId="{80138CCF-A8A0-44D9-BBE9-BC1604E473B8}" type="presParOf" srcId="{8EF5541C-243E-4EB3-85A4-26D45B2969C0}" destId="{3358BCBC-99F4-415E-B940-5A94B11DD621}" srcOrd="0" destOrd="0" presId="urn:microsoft.com/office/officeart/2009/3/layout/HorizontalOrganizationChart"/>
    <dgm:cxn modelId="{44ADE14D-7767-4432-B48A-B186DEBABE2A}" type="presParOf" srcId="{3358BCBC-99F4-415E-B940-5A94B11DD621}" destId="{63B1FC93-E2A1-4AB3-9BB2-80B255B55095}" srcOrd="0" destOrd="0" presId="urn:microsoft.com/office/officeart/2009/3/layout/HorizontalOrganizationChart"/>
    <dgm:cxn modelId="{4DFF8646-5AE1-471D-BFB4-4C25FE64C59E}" type="presParOf" srcId="{3358BCBC-99F4-415E-B940-5A94B11DD621}" destId="{3590882B-F623-4DA1-BC89-2144405F0D44}" srcOrd="1" destOrd="0" presId="urn:microsoft.com/office/officeart/2009/3/layout/HorizontalOrganizationChart"/>
    <dgm:cxn modelId="{70EE908D-B351-4B9E-9EF9-E6736CDDCD62}" type="presParOf" srcId="{8EF5541C-243E-4EB3-85A4-26D45B2969C0}" destId="{B0EE61E3-21AE-40E2-AB2E-D125EE42AAA5}" srcOrd="1" destOrd="0" presId="urn:microsoft.com/office/officeart/2009/3/layout/HorizontalOrganizationChart"/>
    <dgm:cxn modelId="{CE57E06F-D78C-4474-9AD3-98FAAFE6193E}" type="presParOf" srcId="{8EF5541C-243E-4EB3-85A4-26D45B2969C0}" destId="{58B0AC12-9FBD-46C6-83AA-C7DC4D9AC632}" srcOrd="2" destOrd="0" presId="urn:microsoft.com/office/officeart/2009/3/layout/HorizontalOrganizationChart"/>
    <dgm:cxn modelId="{523EA36F-0701-4476-BE72-BE51B7C927F4}" type="presParOf" srcId="{84C8C8AA-1089-4A45-8BF4-5D40DA2FCD9D}" destId="{21ACD7BB-B2E4-4931-A98F-906CB71D463D}" srcOrd="4" destOrd="0" presId="urn:microsoft.com/office/officeart/2009/3/layout/HorizontalOrganizationChart"/>
    <dgm:cxn modelId="{CE4913E4-3098-4091-A349-BC3851423072}" type="presParOf" srcId="{84C8C8AA-1089-4A45-8BF4-5D40DA2FCD9D}" destId="{AB3C83E2-AE36-4168-812F-73625145DB6E}" srcOrd="5" destOrd="0" presId="urn:microsoft.com/office/officeart/2009/3/layout/HorizontalOrganizationChart"/>
    <dgm:cxn modelId="{05B82B8C-C4B2-4BD1-939A-D94535ABBB5D}" type="presParOf" srcId="{AB3C83E2-AE36-4168-812F-73625145DB6E}" destId="{C01611C0-3265-4F27-AB18-26E9799DDFBC}" srcOrd="0" destOrd="0" presId="urn:microsoft.com/office/officeart/2009/3/layout/HorizontalOrganizationChart"/>
    <dgm:cxn modelId="{4EA518B2-2E91-465F-B425-93108A1022D1}" type="presParOf" srcId="{C01611C0-3265-4F27-AB18-26E9799DDFBC}" destId="{A4D97BE6-72AB-4DF9-A8E5-2BC89CD3DEE7}" srcOrd="0" destOrd="0" presId="urn:microsoft.com/office/officeart/2009/3/layout/HorizontalOrganizationChart"/>
    <dgm:cxn modelId="{7CFEBD78-9CBF-43E8-84EF-9417856927B1}" type="presParOf" srcId="{C01611C0-3265-4F27-AB18-26E9799DDFBC}" destId="{8824D4DE-D88A-4886-9D34-69187D6AF0CF}" srcOrd="1" destOrd="0" presId="urn:microsoft.com/office/officeart/2009/3/layout/HorizontalOrganizationChart"/>
    <dgm:cxn modelId="{1B7DC551-0D76-4BE8-9DD8-E57B572BC74F}" type="presParOf" srcId="{AB3C83E2-AE36-4168-812F-73625145DB6E}" destId="{3D43079B-DE11-42CF-891F-7E8ADF468CF9}" srcOrd="1" destOrd="0" presId="urn:microsoft.com/office/officeart/2009/3/layout/HorizontalOrganizationChart"/>
    <dgm:cxn modelId="{FE6CB809-FF59-4315-B329-BDACB774AFF8}" type="presParOf" srcId="{AB3C83E2-AE36-4168-812F-73625145DB6E}" destId="{91F5BCBC-FF8E-4790-82DB-A580D4A87F74}" srcOrd="2" destOrd="0" presId="urn:microsoft.com/office/officeart/2009/3/layout/HorizontalOrganizationChart"/>
    <dgm:cxn modelId="{F9606AF3-A015-4AF9-B22F-908943BD29CC}" type="presParOf" srcId="{84C8C8AA-1089-4A45-8BF4-5D40DA2FCD9D}" destId="{ECD90E36-B8F1-4880-BAAD-D849C166F65B}" srcOrd="6" destOrd="0" presId="urn:microsoft.com/office/officeart/2009/3/layout/HorizontalOrganizationChart"/>
    <dgm:cxn modelId="{D286ECF3-21C5-43C7-A2FA-8887F4986A17}" type="presParOf" srcId="{84C8C8AA-1089-4A45-8BF4-5D40DA2FCD9D}" destId="{990AA3D5-9390-406E-8DBF-25EBE02807CD}" srcOrd="7" destOrd="0" presId="urn:microsoft.com/office/officeart/2009/3/layout/HorizontalOrganizationChart"/>
    <dgm:cxn modelId="{58F61A95-8FE8-431E-AEEF-0CA44AA5462C}" type="presParOf" srcId="{990AA3D5-9390-406E-8DBF-25EBE02807CD}" destId="{F350C2A9-7A40-4ED6-8336-497376535311}" srcOrd="0" destOrd="0" presId="urn:microsoft.com/office/officeart/2009/3/layout/HorizontalOrganizationChart"/>
    <dgm:cxn modelId="{B4491CD7-F4EF-469B-8E92-9B5C5F7A7AAB}" type="presParOf" srcId="{F350C2A9-7A40-4ED6-8336-497376535311}" destId="{2E2B8CD5-387B-4627-A121-5D45CC9DCF36}" srcOrd="0" destOrd="0" presId="urn:microsoft.com/office/officeart/2009/3/layout/HorizontalOrganizationChart"/>
    <dgm:cxn modelId="{0D742687-4AA2-406A-A57B-10F828F6F4EA}" type="presParOf" srcId="{F350C2A9-7A40-4ED6-8336-497376535311}" destId="{2632035B-8A8C-4A7F-ACFF-84C2D7C0B0ED}" srcOrd="1" destOrd="0" presId="urn:microsoft.com/office/officeart/2009/3/layout/HorizontalOrganizationChart"/>
    <dgm:cxn modelId="{EB9BED35-C7CC-47C6-BFF9-87AD758C091E}" type="presParOf" srcId="{990AA3D5-9390-406E-8DBF-25EBE02807CD}" destId="{0C5B311D-626D-4833-862F-6E573A1E152A}" srcOrd="1" destOrd="0" presId="urn:microsoft.com/office/officeart/2009/3/layout/HorizontalOrganizationChart"/>
    <dgm:cxn modelId="{06AE4A39-4EE5-4966-9140-88B0AD0C597B}" type="presParOf" srcId="{0C5B311D-626D-4833-862F-6E573A1E152A}" destId="{842D2CE8-E169-45D1-8598-0078808B0D92}" srcOrd="0" destOrd="0" presId="urn:microsoft.com/office/officeart/2009/3/layout/HorizontalOrganizationChart"/>
    <dgm:cxn modelId="{0965E52D-810A-432D-A043-DB12D08119AA}" type="presParOf" srcId="{0C5B311D-626D-4833-862F-6E573A1E152A}" destId="{E6225511-8CBB-4CA9-B86B-496E0713CCB6}" srcOrd="1" destOrd="0" presId="urn:microsoft.com/office/officeart/2009/3/layout/HorizontalOrganizationChart"/>
    <dgm:cxn modelId="{273CA3CC-FE23-46CA-8203-AEF2D13FFFED}" type="presParOf" srcId="{E6225511-8CBB-4CA9-B86B-496E0713CCB6}" destId="{4EA064DE-2952-4474-9915-8BD409848017}" srcOrd="0" destOrd="0" presId="urn:microsoft.com/office/officeart/2009/3/layout/HorizontalOrganizationChart"/>
    <dgm:cxn modelId="{2D7085A9-6047-4DC6-BC40-D77E1F705ABE}" type="presParOf" srcId="{4EA064DE-2952-4474-9915-8BD409848017}" destId="{533E43B5-35F1-4F30-9EB0-0BB51646C7C6}" srcOrd="0" destOrd="0" presId="urn:microsoft.com/office/officeart/2009/3/layout/HorizontalOrganizationChart"/>
    <dgm:cxn modelId="{095B80CD-9F16-4B4C-85D1-17891B3074E6}" type="presParOf" srcId="{4EA064DE-2952-4474-9915-8BD409848017}" destId="{D04CF29C-9275-4E32-A05A-49C72444F025}" srcOrd="1" destOrd="0" presId="urn:microsoft.com/office/officeart/2009/3/layout/HorizontalOrganizationChart"/>
    <dgm:cxn modelId="{4A78CCEC-E2FB-4AB8-9949-CF6A220D605E}" type="presParOf" srcId="{E6225511-8CBB-4CA9-B86B-496E0713CCB6}" destId="{D7452D0F-1E76-44D3-AA74-84922A66CA33}" srcOrd="1" destOrd="0" presId="urn:microsoft.com/office/officeart/2009/3/layout/HorizontalOrganizationChart"/>
    <dgm:cxn modelId="{8595EFA3-5AA2-4066-B0FA-B48C4E9B036E}" type="presParOf" srcId="{D7452D0F-1E76-44D3-AA74-84922A66CA33}" destId="{6BBA7844-7BB4-4B96-98FD-FEAE2D0AAC8F}" srcOrd="0" destOrd="0" presId="urn:microsoft.com/office/officeart/2009/3/layout/HorizontalOrganizationChart"/>
    <dgm:cxn modelId="{FBA5629F-6355-4596-8FAF-400A5D2FEDDF}" type="presParOf" srcId="{D7452D0F-1E76-44D3-AA74-84922A66CA33}" destId="{D9C6F7E3-A649-498E-ADCA-BD3E3F40D1F3}" srcOrd="1" destOrd="0" presId="urn:microsoft.com/office/officeart/2009/3/layout/HorizontalOrganizationChart"/>
    <dgm:cxn modelId="{50A72781-73BD-4A9F-9266-186D0DF4AF6E}" type="presParOf" srcId="{D9C6F7E3-A649-498E-ADCA-BD3E3F40D1F3}" destId="{C4AC37BD-C7C7-4138-8100-4248F5234FCD}" srcOrd="0" destOrd="0" presId="urn:microsoft.com/office/officeart/2009/3/layout/HorizontalOrganizationChart"/>
    <dgm:cxn modelId="{5A08F4F5-4151-4907-A0CC-2E47F8056714}" type="presParOf" srcId="{C4AC37BD-C7C7-4138-8100-4248F5234FCD}" destId="{9B5E8115-EDA1-4D1D-8B0A-A1B60B762197}" srcOrd="0" destOrd="0" presId="urn:microsoft.com/office/officeart/2009/3/layout/HorizontalOrganizationChart"/>
    <dgm:cxn modelId="{9988CA4D-B777-4FCF-AD32-B0C96CF43509}" type="presParOf" srcId="{C4AC37BD-C7C7-4138-8100-4248F5234FCD}" destId="{35B57570-E761-42F0-BE79-64F22A3C7823}" srcOrd="1" destOrd="0" presId="urn:microsoft.com/office/officeart/2009/3/layout/HorizontalOrganizationChart"/>
    <dgm:cxn modelId="{F9CE4625-D19A-4DF5-A761-607CF0ED46E9}" type="presParOf" srcId="{D9C6F7E3-A649-498E-ADCA-BD3E3F40D1F3}" destId="{103BE9BA-88F5-4703-A4EA-1F7CA35EB616}" srcOrd="1" destOrd="0" presId="urn:microsoft.com/office/officeart/2009/3/layout/HorizontalOrganizationChart"/>
    <dgm:cxn modelId="{7E4319BB-20DD-47E8-A020-63B1A9D13E2C}" type="presParOf" srcId="{D9C6F7E3-A649-498E-ADCA-BD3E3F40D1F3}" destId="{D38F9BC8-32B9-42BE-ACB3-257ACC9995E8}" srcOrd="2" destOrd="0" presId="urn:microsoft.com/office/officeart/2009/3/layout/HorizontalOrganizationChart"/>
    <dgm:cxn modelId="{9FAB61E8-A55F-4CBB-AAC6-472D9E363755}" type="presParOf" srcId="{D7452D0F-1E76-44D3-AA74-84922A66CA33}" destId="{9FE636BC-25DF-4BA0-BD3A-80CCD75F6636}" srcOrd="2" destOrd="0" presId="urn:microsoft.com/office/officeart/2009/3/layout/HorizontalOrganizationChart"/>
    <dgm:cxn modelId="{A4E55E91-EFAB-40BF-8D5F-34474A4BA792}" type="presParOf" srcId="{D7452D0F-1E76-44D3-AA74-84922A66CA33}" destId="{982FB0B8-6B1B-432F-BB85-B4AE04471D37}" srcOrd="3" destOrd="0" presId="urn:microsoft.com/office/officeart/2009/3/layout/HorizontalOrganizationChart"/>
    <dgm:cxn modelId="{DB092C9A-B395-4DF3-B452-E05164C8756C}" type="presParOf" srcId="{982FB0B8-6B1B-432F-BB85-B4AE04471D37}" destId="{A8A6B242-7650-42E8-9CED-50E280D9EF03}" srcOrd="0" destOrd="0" presId="urn:microsoft.com/office/officeart/2009/3/layout/HorizontalOrganizationChart"/>
    <dgm:cxn modelId="{487A6BC3-22F0-413D-92FB-DC4B8B71EEC2}" type="presParOf" srcId="{A8A6B242-7650-42E8-9CED-50E280D9EF03}" destId="{3CDCDC26-6CE4-4061-9B4C-506473137BA5}" srcOrd="0" destOrd="0" presId="urn:microsoft.com/office/officeart/2009/3/layout/HorizontalOrganizationChart"/>
    <dgm:cxn modelId="{2DABB1C5-D783-4E08-AC85-72BC2E55DE6E}" type="presParOf" srcId="{A8A6B242-7650-42E8-9CED-50E280D9EF03}" destId="{5F13A012-E599-47C6-A54F-F65EDAD6E35B}" srcOrd="1" destOrd="0" presId="urn:microsoft.com/office/officeart/2009/3/layout/HorizontalOrganizationChart"/>
    <dgm:cxn modelId="{0EDA9C6A-D6F2-4D6D-9329-DA41E3A7C627}" type="presParOf" srcId="{982FB0B8-6B1B-432F-BB85-B4AE04471D37}" destId="{DC3641B3-C0F5-404C-9EC6-B4B02F14BD5E}" srcOrd="1" destOrd="0" presId="urn:microsoft.com/office/officeart/2009/3/layout/HorizontalOrganizationChart"/>
    <dgm:cxn modelId="{D899C38C-D5F3-4F9D-8833-13CC7C2ADA77}" type="presParOf" srcId="{982FB0B8-6B1B-432F-BB85-B4AE04471D37}" destId="{3A242E72-BCCB-422B-AEA5-E4492C889383}" srcOrd="2" destOrd="0" presId="urn:microsoft.com/office/officeart/2009/3/layout/HorizontalOrganizationChart"/>
    <dgm:cxn modelId="{55C3995C-F748-42F3-BCFC-9336C06CCB25}" type="presParOf" srcId="{E6225511-8CBB-4CA9-B86B-496E0713CCB6}" destId="{F9DB304C-9608-45B5-9341-4958C7FEB93F}" srcOrd="2" destOrd="0" presId="urn:microsoft.com/office/officeart/2009/3/layout/HorizontalOrganizationChart"/>
    <dgm:cxn modelId="{88139B57-0E35-46E4-8BF2-5913F1E1D922}" type="presParOf" srcId="{990AA3D5-9390-406E-8DBF-25EBE02807CD}" destId="{DF8E2F3F-9FC4-4605-B249-5E808AACD977}" srcOrd="2" destOrd="0" presId="urn:microsoft.com/office/officeart/2009/3/layout/HorizontalOrganizationChart"/>
    <dgm:cxn modelId="{71988FCB-0D93-49C5-B8B5-09DFAC0FABE7}" type="presParOf" srcId="{84C8C8AA-1089-4A45-8BF4-5D40DA2FCD9D}" destId="{6B129ECE-E648-4C11-BC1F-973EA160CC50}" srcOrd="8" destOrd="0" presId="urn:microsoft.com/office/officeart/2009/3/layout/HorizontalOrganizationChart"/>
    <dgm:cxn modelId="{E68C8D2C-358C-4EBF-BD7A-6E3F434448C3}" type="presParOf" srcId="{84C8C8AA-1089-4A45-8BF4-5D40DA2FCD9D}" destId="{F0E8AD0B-EF87-4E1C-BFAE-10E326B3D715}" srcOrd="9" destOrd="0" presId="urn:microsoft.com/office/officeart/2009/3/layout/HorizontalOrganizationChart"/>
    <dgm:cxn modelId="{D557E2AD-D579-4527-9BFA-8EB71D98FC97}" type="presParOf" srcId="{F0E8AD0B-EF87-4E1C-BFAE-10E326B3D715}" destId="{276EACE6-D3BD-44A3-8173-5AD934C418B6}" srcOrd="0" destOrd="0" presId="urn:microsoft.com/office/officeart/2009/3/layout/HorizontalOrganizationChart"/>
    <dgm:cxn modelId="{C5CAD79C-35C0-4BFF-A31E-57F35BC447F0}" type="presParOf" srcId="{276EACE6-D3BD-44A3-8173-5AD934C418B6}" destId="{068E0E5A-8535-4052-952C-7568EB0DB1BE}" srcOrd="0" destOrd="0" presId="urn:microsoft.com/office/officeart/2009/3/layout/HorizontalOrganizationChart"/>
    <dgm:cxn modelId="{119F9BCC-2F37-48CD-90A9-8A7538CF1F00}" type="presParOf" srcId="{276EACE6-D3BD-44A3-8173-5AD934C418B6}" destId="{4F64E5BC-5AB3-4327-8BA2-EC2C05053439}" srcOrd="1" destOrd="0" presId="urn:microsoft.com/office/officeart/2009/3/layout/HorizontalOrganizationChart"/>
    <dgm:cxn modelId="{8598FC0F-218D-4312-9624-F54B19927D50}" type="presParOf" srcId="{F0E8AD0B-EF87-4E1C-BFAE-10E326B3D715}" destId="{9DDDB11D-798B-446B-811F-17D6C799B3E6}" srcOrd="1" destOrd="0" presId="urn:microsoft.com/office/officeart/2009/3/layout/HorizontalOrganizationChart"/>
    <dgm:cxn modelId="{1B61B922-05B5-4B11-8FFF-7BCECBA068CC}" type="presParOf" srcId="{F0E8AD0B-EF87-4E1C-BFAE-10E326B3D715}" destId="{345DB01E-1834-4106-9377-C16CC4D9BF76}" srcOrd="2" destOrd="0" presId="urn:microsoft.com/office/officeart/2009/3/layout/HorizontalOrganizationChart"/>
    <dgm:cxn modelId="{880AA12B-9D32-4C8D-BDD4-F71E645F3C10}" type="presParOf" srcId="{9E8AD62F-26AC-43C4-87AA-405B1E3C4CA0}" destId="{C0F51864-57EE-481E-A507-26D7F5ED5E65}" srcOrd="2" destOrd="0" presId="urn:microsoft.com/office/officeart/2009/3/layout/HorizontalOrganizationChart"/>
    <dgm:cxn modelId="{D073E874-FC0D-46C3-A310-E378589B749D}" type="presParOf" srcId="{352AAC88-0667-44ED-BE48-78017FEDC339}" destId="{E98EE676-C579-41E9-B478-1BAFEE122BA4}" srcOrd="2" destOrd="0" presId="urn:microsoft.com/office/officeart/2009/3/layout/HorizontalOrganizationChart"/>
    <dgm:cxn modelId="{E29AF4AB-0720-4342-BF43-C7A2D447529E}" type="presParOf" srcId="{352AAC88-0667-44ED-BE48-78017FEDC339}" destId="{9EC459B2-BB3B-445B-8E9C-3BA70BB19887}" srcOrd="3" destOrd="0" presId="urn:microsoft.com/office/officeart/2009/3/layout/HorizontalOrganizationChart"/>
    <dgm:cxn modelId="{DC3D8DA5-74F7-4863-8473-4B7914A5BDA9}" type="presParOf" srcId="{9EC459B2-BB3B-445B-8E9C-3BA70BB19887}" destId="{820A23A7-8579-4108-80F6-6AE960AE0618}" srcOrd="0" destOrd="0" presId="urn:microsoft.com/office/officeart/2009/3/layout/HorizontalOrganizationChart"/>
    <dgm:cxn modelId="{5E862B0E-43C8-48DB-B635-6D94000FA55F}" type="presParOf" srcId="{820A23A7-8579-4108-80F6-6AE960AE0618}" destId="{BBBB8DA6-C4CE-4CC2-A459-FEEFC8CECF71}" srcOrd="0" destOrd="0" presId="urn:microsoft.com/office/officeart/2009/3/layout/HorizontalOrganizationChart"/>
    <dgm:cxn modelId="{66C04BEF-9407-47A9-A984-1A9A3784E67C}" type="presParOf" srcId="{820A23A7-8579-4108-80F6-6AE960AE0618}" destId="{6F705599-12AF-4B89-9321-DE49661C4F80}" srcOrd="1" destOrd="0" presId="urn:microsoft.com/office/officeart/2009/3/layout/HorizontalOrganizationChart"/>
    <dgm:cxn modelId="{1F993B30-70FE-4A6A-9CDC-453B041EB107}" type="presParOf" srcId="{9EC459B2-BB3B-445B-8E9C-3BA70BB19887}" destId="{69BBAE11-87CC-4500-908F-C052DC423675}" srcOrd="1" destOrd="0" presId="urn:microsoft.com/office/officeart/2009/3/layout/HorizontalOrganizationChart"/>
    <dgm:cxn modelId="{B7D6E8CF-FE52-4D5D-94E6-20944058232E}" type="presParOf" srcId="{69BBAE11-87CC-4500-908F-C052DC423675}" destId="{7C46D3D8-9D5D-41BD-87F0-FB9A72718739}" srcOrd="0" destOrd="0" presId="urn:microsoft.com/office/officeart/2009/3/layout/HorizontalOrganizationChart"/>
    <dgm:cxn modelId="{1CF481B3-E7E7-4F95-80A4-EE805C37ADD4}" type="presParOf" srcId="{69BBAE11-87CC-4500-908F-C052DC423675}" destId="{BA6185EF-3CE5-41F3-A4AA-23EAFA2C4E3E}" srcOrd="1" destOrd="0" presId="urn:microsoft.com/office/officeart/2009/3/layout/HorizontalOrganizationChart"/>
    <dgm:cxn modelId="{9AE15083-4222-412F-B987-E7E22DDA896C}" type="presParOf" srcId="{BA6185EF-3CE5-41F3-A4AA-23EAFA2C4E3E}" destId="{D262C4F9-7247-476E-9C9F-41E707EA707B}" srcOrd="0" destOrd="0" presId="urn:microsoft.com/office/officeart/2009/3/layout/HorizontalOrganizationChart"/>
    <dgm:cxn modelId="{0BA8B44B-E6EB-4519-A816-A59B240D2DB6}" type="presParOf" srcId="{D262C4F9-7247-476E-9C9F-41E707EA707B}" destId="{06F2094F-BF51-417A-A97E-9B0FDC319A64}" srcOrd="0" destOrd="0" presId="urn:microsoft.com/office/officeart/2009/3/layout/HorizontalOrganizationChart"/>
    <dgm:cxn modelId="{07FD7291-B623-4B6D-B322-058E760A365A}" type="presParOf" srcId="{D262C4F9-7247-476E-9C9F-41E707EA707B}" destId="{1C7AEFEF-8B67-47A5-8C3D-8D98ED40CAE1}" srcOrd="1" destOrd="0" presId="urn:microsoft.com/office/officeart/2009/3/layout/HorizontalOrganizationChart"/>
    <dgm:cxn modelId="{70CD8DFF-9805-4A4E-B14C-DB7FDF2AF121}" type="presParOf" srcId="{BA6185EF-3CE5-41F3-A4AA-23EAFA2C4E3E}" destId="{E60C4C82-5BD3-406A-8C32-32B99F3787D4}" srcOrd="1" destOrd="0" presId="urn:microsoft.com/office/officeart/2009/3/layout/HorizontalOrganizationChart"/>
    <dgm:cxn modelId="{CE3D13FD-58A6-4ED2-8A31-923495241F3E}" type="presParOf" srcId="{BA6185EF-3CE5-41F3-A4AA-23EAFA2C4E3E}" destId="{607629DB-AB8D-4736-B905-434137D91EB5}" srcOrd="2" destOrd="0" presId="urn:microsoft.com/office/officeart/2009/3/layout/HorizontalOrganizationChart"/>
    <dgm:cxn modelId="{DF022DEE-6B5D-4D1C-9D08-BB648AAF1559}" type="presParOf" srcId="{69BBAE11-87CC-4500-908F-C052DC423675}" destId="{DD3B6F9B-C92F-4EAC-909D-2708D7A188E5}" srcOrd="2" destOrd="0" presId="urn:microsoft.com/office/officeart/2009/3/layout/HorizontalOrganizationChart"/>
    <dgm:cxn modelId="{A0E7AB4D-9721-4C9A-867F-239B101554A7}" type="presParOf" srcId="{69BBAE11-87CC-4500-908F-C052DC423675}" destId="{D33E0EBA-9AA5-44D9-8EC9-95BC0A8C01F3}" srcOrd="3" destOrd="0" presId="urn:microsoft.com/office/officeart/2009/3/layout/HorizontalOrganizationChart"/>
    <dgm:cxn modelId="{9B4476AB-E7F8-43BE-ADBE-B613A3EEBF57}" type="presParOf" srcId="{D33E0EBA-9AA5-44D9-8EC9-95BC0A8C01F3}" destId="{677CB84D-7224-45D1-90F9-CC577BAD0026}" srcOrd="0" destOrd="0" presId="urn:microsoft.com/office/officeart/2009/3/layout/HorizontalOrganizationChart"/>
    <dgm:cxn modelId="{5ADF834F-7F57-4500-A427-79AAD5D051A6}" type="presParOf" srcId="{677CB84D-7224-45D1-90F9-CC577BAD0026}" destId="{CD8B0AC4-EBF4-4D34-81A4-CCC613E0EDFF}" srcOrd="0" destOrd="0" presId="urn:microsoft.com/office/officeart/2009/3/layout/HorizontalOrganizationChart"/>
    <dgm:cxn modelId="{89E3C3F2-C19E-48B0-BE7D-E76CC54507E1}" type="presParOf" srcId="{677CB84D-7224-45D1-90F9-CC577BAD0026}" destId="{508DB4B7-9046-466A-A4F0-774F9D225893}" srcOrd="1" destOrd="0" presId="urn:microsoft.com/office/officeart/2009/3/layout/HorizontalOrganizationChart"/>
    <dgm:cxn modelId="{CD8B2CCD-61A7-43E9-966C-54C9C8904F88}" type="presParOf" srcId="{D33E0EBA-9AA5-44D9-8EC9-95BC0A8C01F3}" destId="{810C793E-762D-46AC-8AE1-EA98E8180903}" srcOrd="1" destOrd="0" presId="urn:microsoft.com/office/officeart/2009/3/layout/HorizontalOrganizationChart"/>
    <dgm:cxn modelId="{56F222A2-EC2D-475E-B06D-4C3938740CB5}" type="presParOf" srcId="{D33E0EBA-9AA5-44D9-8EC9-95BC0A8C01F3}" destId="{30020D8A-2FD1-4F7D-8658-0B4C61D998D5}" srcOrd="2" destOrd="0" presId="urn:microsoft.com/office/officeart/2009/3/layout/HorizontalOrganizationChart"/>
    <dgm:cxn modelId="{9444A67A-29E7-41AB-B8D8-2F81632835BD}" type="presParOf" srcId="{69BBAE11-87CC-4500-908F-C052DC423675}" destId="{DEE2BE80-604E-49A4-B9EB-B6F29BA7C989}" srcOrd="4" destOrd="0" presId="urn:microsoft.com/office/officeart/2009/3/layout/HorizontalOrganizationChart"/>
    <dgm:cxn modelId="{932AF5DD-C7F3-4DFA-821F-E29E90B3EC0E}" type="presParOf" srcId="{69BBAE11-87CC-4500-908F-C052DC423675}" destId="{5CB73352-DF70-480F-8ABB-043033770F1C}" srcOrd="5" destOrd="0" presId="urn:microsoft.com/office/officeart/2009/3/layout/HorizontalOrganizationChart"/>
    <dgm:cxn modelId="{61976E83-96D2-40FE-8DBC-23999AB15060}" type="presParOf" srcId="{5CB73352-DF70-480F-8ABB-043033770F1C}" destId="{84AADD9C-91FE-434D-A242-3737D783F963}" srcOrd="0" destOrd="0" presId="urn:microsoft.com/office/officeart/2009/3/layout/HorizontalOrganizationChart"/>
    <dgm:cxn modelId="{65F95A4B-833C-4995-849F-B11367C5570C}" type="presParOf" srcId="{84AADD9C-91FE-434D-A242-3737D783F963}" destId="{26370128-7FB3-4E02-8B33-4E81A47CBB39}" srcOrd="0" destOrd="0" presId="urn:microsoft.com/office/officeart/2009/3/layout/HorizontalOrganizationChart"/>
    <dgm:cxn modelId="{DCC1BCFC-7026-4D3C-8F4E-1AC5400B77B7}" type="presParOf" srcId="{84AADD9C-91FE-434D-A242-3737D783F963}" destId="{EE319DBF-F0B5-4C64-8B54-053B45311743}" srcOrd="1" destOrd="0" presId="urn:microsoft.com/office/officeart/2009/3/layout/HorizontalOrganizationChart"/>
    <dgm:cxn modelId="{55ED27E7-D131-49F3-B4B8-77E92F20A8E1}" type="presParOf" srcId="{5CB73352-DF70-480F-8ABB-043033770F1C}" destId="{47317CCB-E8CE-4DB4-B5D8-D091843EFBD2}" srcOrd="1" destOrd="0" presId="urn:microsoft.com/office/officeart/2009/3/layout/HorizontalOrganizationChart"/>
    <dgm:cxn modelId="{74FE62C1-50AC-4491-9AD9-15D90B69836A}" type="presParOf" srcId="{5CB73352-DF70-480F-8ABB-043033770F1C}" destId="{4B96EC35-9F94-4562-9B8F-9CEDF59DD286}" srcOrd="2" destOrd="0" presId="urn:microsoft.com/office/officeart/2009/3/layout/HorizontalOrganizationChart"/>
    <dgm:cxn modelId="{D26D1E4A-AAA6-4449-82E6-ECB42437C7E1}" type="presParOf" srcId="{9EC459B2-BB3B-445B-8E9C-3BA70BB19887}" destId="{120664C2-255B-4C57-B041-C5CF90DAA26B}" srcOrd="2" destOrd="0" presId="urn:microsoft.com/office/officeart/2009/3/layout/HorizontalOrganizationChart"/>
    <dgm:cxn modelId="{B70E1B17-3CF6-4E91-9011-2C0D900EFE1D}" type="presParOf" srcId="{352AAC88-0667-44ED-BE48-78017FEDC339}" destId="{88013F2F-8B9F-4FC4-AF59-A71CBAEC034E}" srcOrd="4" destOrd="0" presId="urn:microsoft.com/office/officeart/2009/3/layout/HorizontalOrganizationChart"/>
    <dgm:cxn modelId="{7333B3B3-184C-4A9E-9310-0152DE18E284}" type="presParOf" srcId="{352AAC88-0667-44ED-BE48-78017FEDC339}" destId="{C1B4B740-2181-48B5-87C1-16EA3494B87B}" srcOrd="5" destOrd="0" presId="urn:microsoft.com/office/officeart/2009/3/layout/HorizontalOrganizationChart"/>
    <dgm:cxn modelId="{CE001B72-A4CC-45D1-B7F2-7DAAF88E6C72}" type="presParOf" srcId="{C1B4B740-2181-48B5-87C1-16EA3494B87B}" destId="{61AF0F71-F1A0-41F5-891D-3E2E41EAE954}" srcOrd="0" destOrd="0" presId="urn:microsoft.com/office/officeart/2009/3/layout/HorizontalOrganizationChart"/>
    <dgm:cxn modelId="{B10342DD-726D-44D0-A0AE-9632155533E3}" type="presParOf" srcId="{61AF0F71-F1A0-41F5-891D-3E2E41EAE954}" destId="{377EAFBD-0E03-41F8-87B1-687610395BFC}" srcOrd="0" destOrd="0" presId="urn:microsoft.com/office/officeart/2009/3/layout/HorizontalOrganizationChart"/>
    <dgm:cxn modelId="{5EBF5608-9823-4C68-BF21-7CEF0D77DCF8}" type="presParOf" srcId="{61AF0F71-F1A0-41F5-891D-3E2E41EAE954}" destId="{A65BE19D-8E64-4090-8208-3B3488D8215D}" srcOrd="1" destOrd="0" presId="urn:microsoft.com/office/officeart/2009/3/layout/HorizontalOrganizationChart"/>
    <dgm:cxn modelId="{2420CD13-0DB0-4B84-85D4-8068B972BD6C}" type="presParOf" srcId="{C1B4B740-2181-48B5-87C1-16EA3494B87B}" destId="{17A78FB0-D28D-4AF4-9FD5-E91EDB66A909}" srcOrd="1" destOrd="0" presId="urn:microsoft.com/office/officeart/2009/3/layout/HorizontalOrganizationChart"/>
    <dgm:cxn modelId="{2A3FDE1A-821E-4779-B775-8201A413CEAD}" type="presParOf" srcId="{17A78FB0-D28D-4AF4-9FD5-E91EDB66A909}" destId="{1227566C-E71E-4637-804E-C36703DF4F03}" srcOrd="0" destOrd="0" presId="urn:microsoft.com/office/officeart/2009/3/layout/HorizontalOrganizationChart"/>
    <dgm:cxn modelId="{A5C1DF89-110A-4D9C-BB09-AC87A7497733}" type="presParOf" srcId="{17A78FB0-D28D-4AF4-9FD5-E91EDB66A909}" destId="{304FD2DA-C0AE-4D43-89F1-CD770CD89DFB}" srcOrd="1" destOrd="0" presId="urn:microsoft.com/office/officeart/2009/3/layout/HorizontalOrganizationChart"/>
    <dgm:cxn modelId="{2B483340-128B-45A8-B9A9-0D05A1AFFB58}" type="presParOf" srcId="{304FD2DA-C0AE-4D43-89F1-CD770CD89DFB}" destId="{145188FD-8481-4228-A11C-D907FB26CC2A}" srcOrd="0" destOrd="0" presId="urn:microsoft.com/office/officeart/2009/3/layout/HorizontalOrganizationChart"/>
    <dgm:cxn modelId="{E5F9EDC1-E92A-45DF-96E5-04D6F1B14A2A}" type="presParOf" srcId="{145188FD-8481-4228-A11C-D907FB26CC2A}" destId="{BEA95DFF-87B3-4DB1-B677-B78D435FC21F}" srcOrd="0" destOrd="0" presId="urn:microsoft.com/office/officeart/2009/3/layout/HorizontalOrganizationChart"/>
    <dgm:cxn modelId="{BF8DCA30-C309-4953-A6C5-C1740224B35F}" type="presParOf" srcId="{145188FD-8481-4228-A11C-D907FB26CC2A}" destId="{724DECD1-5EED-4CE6-ABD1-C5BBEDAFC073}" srcOrd="1" destOrd="0" presId="urn:microsoft.com/office/officeart/2009/3/layout/HorizontalOrganizationChart"/>
    <dgm:cxn modelId="{157BE330-2F60-4045-9E81-0941B6E8CC0C}" type="presParOf" srcId="{304FD2DA-C0AE-4D43-89F1-CD770CD89DFB}" destId="{31B0EDAC-7074-4E64-972B-75A474E95D45}" srcOrd="1" destOrd="0" presId="urn:microsoft.com/office/officeart/2009/3/layout/HorizontalOrganizationChart"/>
    <dgm:cxn modelId="{917A4109-C74C-4A06-91C1-CC40298D07CD}" type="presParOf" srcId="{304FD2DA-C0AE-4D43-89F1-CD770CD89DFB}" destId="{5EA421F1-ECA1-4E6C-A834-623D5DBB16F0}" srcOrd="2" destOrd="0" presId="urn:microsoft.com/office/officeart/2009/3/layout/HorizontalOrganizationChart"/>
    <dgm:cxn modelId="{1F54CE7C-037F-4454-8F65-042E514628A6}" type="presParOf" srcId="{17A78FB0-D28D-4AF4-9FD5-E91EDB66A909}" destId="{331C0768-73CF-404D-8BAD-56BDAC93C7D9}" srcOrd="2" destOrd="0" presId="urn:microsoft.com/office/officeart/2009/3/layout/HorizontalOrganizationChart"/>
    <dgm:cxn modelId="{46F1E9D4-4E9A-4275-80E6-3978D18D34F1}" type="presParOf" srcId="{17A78FB0-D28D-4AF4-9FD5-E91EDB66A909}" destId="{9D59BBF7-861A-4A0B-899C-BFD1F714132C}" srcOrd="3" destOrd="0" presId="urn:microsoft.com/office/officeart/2009/3/layout/HorizontalOrganizationChart"/>
    <dgm:cxn modelId="{2BF4C14A-FE82-47E8-91A9-737D84FF091F}" type="presParOf" srcId="{9D59BBF7-861A-4A0B-899C-BFD1F714132C}" destId="{57466AA1-5B72-4734-A327-B609AA7E9228}" srcOrd="0" destOrd="0" presId="urn:microsoft.com/office/officeart/2009/3/layout/HorizontalOrganizationChart"/>
    <dgm:cxn modelId="{C1B22965-A4A6-4A07-B2F4-F36AD4B9E8F5}" type="presParOf" srcId="{57466AA1-5B72-4734-A327-B609AA7E9228}" destId="{0CC19B9A-D959-48BE-9619-89A03CFDEEB3}" srcOrd="0" destOrd="0" presId="urn:microsoft.com/office/officeart/2009/3/layout/HorizontalOrganizationChart"/>
    <dgm:cxn modelId="{9045C993-87AC-42EF-A17C-3C63473A17E2}" type="presParOf" srcId="{57466AA1-5B72-4734-A327-B609AA7E9228}" destId="{8070C6AA-AF8F-4E95-8246-68F72AD90D8A}" srcOrd="1" destOrd="0" presId="urn:microsoft.com/office/officeart/2009/3/layout/HorizontalOrganizationChart"/>
    <dgm:cxn modelId="{B9A44516-1AC5-417D-860D-60E4D42D9378}" type="presParOf" srcId="{9D59BBF7-861A-4A0B-899C-BFD1F714132C}" destId="{C9805795-3E8E-42A9-8B93-6BCACF3902B8}" srcOrd="1" destOrd="0" presId="urn:microsoft.com/office/officeart/2009/3/layout/HorizontalOrganizationChart"/>
    <dgm:cxn modelId="{5737723F-74C3-4E31-8428-A5BFF45948AA}" type="presParOf" srcId="{9D59BBF7-861A-4A0B-899C-BFD1F714132C}" destId="{7D421880-6826-41A0-ADE0-4E19B378B7E1}" srcOrd="2" destOrd="0" presId="urn:microsoft.com/office/officeart/2009/3/layout/HorizontalOrganizationChart"/>
    <dgm:cxn modelId="{175FDC6A-C16E-4D6D-AFF3-6C63D0489434}" type="presParOf" srcId="{17A78FB0-D28D-4AF4-9FD5-E91EDB66A909}" destId="{DCE145BC-A563-43D8-A147-351E2CE0EF69}" srcOrd="4" destOrd="0" presId="urn:microsoft.com/office/officeart/2009/3/layout/HorizontalOrganizationChart"/>
    <dgm:cxn modelId="{F2B08FE2-4234-4ACF-BD7B-42C0F6738C2B}" type="presParOf" srcId="{17A78FB0-D28D-4AF4-9FD5-E91EDB66A909}" destId="{BCDDA481-0AC6-4089-9935-2FC4EC13B0AE}" srcOrd="5" destOrd="0" presId="urn:microsoft.com/office/officeart/2009/3/layout/HorizontalOrganizationChart"/>
    <dgm:cxn modelId="{D9D15C9C-C21E-453F-A65F-F83E7918B739}" type="presParOf" srcId="{BCDDA481-0AC6-4089-9935-2FC4EC13B0AE}" destId="{ECAC3556-A84B-4327-BBD3-C3FE0434B673}" srcOrd="0" destOrd="0" presId="urn:microsoft.com/office/officeart/2009/3/layout/HorizontalOrganizationChart"/>
    <dgm:cxn modelId="{EDE5C167-73E6-43C4-BA90-DD1749A40339}" type="presParOf" srcId="{ECAC3556-A84B-4327-BBD3-C3FE0434B673}" destId="{F97F97E2-30DC-4D3C-85BB-A03FA792F009}" srcOrd="0" destOrd="0" presId="urn:microsoft.com/office/officeart/2009/3/layout/HorizontalOrganizationChart"/>
    <dgm:cxn modelId="{5D6940D8-7C3D-4AB7-BA04-85055944ECE1}" type="presParOf" srcId="{ECAC3556-A84B-4327-BBD3-C3FE0434B673}" destId="{02847531-DA76-45AD-8333-B6B0301ADA82}" srcOrd="1" destOrd="0" presId="urn:microsoft.com/office/officeart/2009/3/layout/HorizontalOrganizationChart"/>
    <dgm:cxn modelId="{4D7B8748-06C5-4116-A1DE-5C778DAE008F}" type="presParOf" srcId="{BCDDA481-0AC6-4089-9935-2FC4EC13B0AE}" destId="{6CAA42C8-5AD3-496A-B2FC-08E46E1EE90A}" srcOrd="1" destOrd="0" presId="urn:microsoft.com/office/officeart/2009/3/layout/HorizontalOrganizationChart"/>
    <dgm:cxn modelId="{6241D2AB-A472-44FB-A901-2EFA9E2CB895}" type="presParOf" srcId="{6CAA42C8-5AD3-496A-B2FC-08E46E1EE90A}" destId="{81302DF0-FCFD-4C89-9806-689D89FF157F}" srcOrd="0" destOrd="0" presId="urn:microsoft.com/office/officeart/2009/3/layout/HorizontalOrganizationChart"/>
    <dgm:cxn modelId="{FB3A6703-3174-44A7-9F06-666463B495C3}" type="presParOf" srcId="{6CAA42C8-5AD3-496A-B2FC-08E46E1EE90A}" destId="{FD520D80-4208-407C-AE59-6B020022A1E2}" srcOrd="1" destOrd="0" presId="urn:microsoft.com/office/officeart/2009/3/layout/HorizontalOrganizationChart"/>
    <dgm:cxn modelId="{88E96726-E188-40D9-843E-5DC1CAC54F1F}" type="presParOf" srcId="{FD520D80-4208-407C-AE59-6B020022A1E2}" destId="{2C1D1B5D-2BCE-4CF5-B110-7B68E26A90C9}" srcOrd="0" destOrd="0" presId="urn:microsoft.com/office/officeart/2009/3/layout/HorizontalOrganizationChart"/>
    <dgm:cxn modelId="{8A19DD0D-EFE7-494B-825D-01BB73E6F445}" type="presParOf" srcId="{2C1D1B5D-2BCE-4CF5-B110-7B68E26A90C9}" destId="{3986CC0E-1A68-40B2-ADA3-51BF5A0D769D}" srcOrd="0" destOrd="0" presId="urn:microsoft.com/office/officeart/2009/3/layout/HorizontalOrganizationChart"/>
    <dgm:cxn modelId="{A0446B40-20BB-4A1E-A70E-98F302E68FB4}" type="presParOf" srcId="{2C1D1B5D-2BCE-4CF5-B110-7B68E26A90C9}" destId="{456484C1-E4C9-44B3-A937-5A64E7172C3B}" srcOrd="1" destOrd="0" presId="urn:microsoft.com/office/officeart/2009/3/layout/HorizontalOrganizationChart"/>
    <dgm:cxn modelId="{9240F477-B0C4-4AFE-AE89-AB7AD36A0884}" type="presParOf" srcId="{FD520D80-4208-407C-AE59-6B020022A1E2}" destId="{CBCE2A33-081D-4C09-8669-4E09A07298F9}" srcOrd="1" destOrd="0" presId="urn:microsoft.com/office/officeart/2009/3/layout/HorizontalOrganizationChart"/>
    <dgm:cxn modelId="{51CFF85B-A5E2-40FF-B02F-C4224D41E8E4}" type="presParOf" srcId="{FD520D80-4208-407C-AE59-6B020022A1E2}" destId="{D34576B7-D58E-478E-8A2A-3BDE4B482741}" srcOrd="2" destOrd="0" presId="urn:microsoft.com/office/officeart/2009/3/layout/HorizontalOrganizationChart"/>
    <dgm:cxn modelId="{EEA3C427-7637-4C57-A2A0-F7866CE5453B}" type="presParOf" srcId="{BCDDA481-0AC6-4089-9935-2FC4EC13B0AE}" destId="{BAA4F9F0-59B6-423A-B589-77ADDF9CBED6}" srcOrd="2" destOrd="0" presId="urn:microsoft.com/office/officeart/2009/3/layout/HorizontalOrganizationChart"/>
    <dgm:cxn modelId="{DA99E69F-EFE8-4615-9FDD-F110DC3A9233}" type="presParOf" srcId="{17A78FB0-D28D-4AF4-9FD5-E91EDB66A909}" destId="{4F1E62B4-63EF-44B8-ACD4-6C4EDFA57696}" srcOrd="6" destOrd="0" presId="urn:microsoft.com/office/officeart/2009/3/layout/HorizontalOrganizationChart"/>
    <dgm:cxn modelId="{6FB6A09B-C130-4C6A-9927-BBFEE1FD322A}" type="presParOf" srcId="{17A78FB0-D28D-4AF4-9FD5-E91EDB66A909}" destId="{45B719F3-640B-460C-A7D9-7C832AC10A84}" srcOrd="7" destOrd="0" presId="urn:microsoft.com/office/officeart/2009/3/layout/HorizontalOrganizationChart"/>
    <dgm:cxn modelId="{D0D42E98-6233-4FAC-B99F-156794D0FE10}" type="presParOf" srcId="{45B719F3-640B-460C-A7D9-7C832AC10A84}" destId="{90912A50-537F-4D55-A0B6-CFE5B73FBDD6}" srcOrd="0" destOrd="0" presId="urn:microsoft.com/office/officeart/2009/3/layout/HorizontalOrganizationChart"/>
    <dgm:cxn modelId="{9E4CF385-28A1-45FE-B3A7-1EABC104F4AB}" type="presParOf" srcId="{90912A50-537F-4D55-A0B6-CFE5B73FBDD6}" destId="{5B99F3F6-07AA-48DB-BC84-11B6CDC4FF5B}" srcOrd="0" destOrd="0" presId="urn:microsoft.com/office/officeart/2009/3/layout/HorizontalOrganizationChart"/>
    <dgm:cxn modelId="{3E9B1FFD-C54B-4769-8ECF-9439EE2547AF}" type="presParOf" srcId="{90912A50-537F-4D55-A0B6-CFE5B73FBDD6}" destId="{2156365F-62BC-4BF9-9CC0-85936ADF8C1B}" srcOrd="1" destOrd="0" presId="urn:microsoft.com/office/officeart/2009/3/layout/HorizontalOrganizationChart"/>
    <dgm:cxn modelId="{3D480B26-5D74-478C-AC56-EC61F2EFDBA7}" type="presParOf" srcId="{45B719F3-640B-460C-A7D9-7C832AC10A84}" destId="{3AF07C13-B6B9-4170-A179-7B9BAC4D79CB}" srcOrd="1" destOrd="0" presId="urn:microsoft.com/office/officeart/2009/3/layout/HorizontalOrganizationChart"/>
    <dgm:cxn modelId="{36BFF90B-6AFA-4B99-BDC7-F86B97BC2975}" type="presParOf" srcId="{45B719F3-640B-460C-A7D9-7C832AC10A84}" destId="{7CB948E7-CDA0-4948-A249-3764799D3537}" srcOrd="2" destOrd="0" presId="urn:microsoft.com/office/officeart/2009/3/layout/HorizontalOrganizationChart"/>
    <dgm:cxn modelId="{A70051B8-675C-4BCB-AAA0-3187B55A9055}" type="presParOf" srcId="{C1B4B740-2181-48B5-87C1-16EA3494B87B}" destId="{77848F76-0D71-46B4-B9E3-D80F2F5BE292}" srcOrd="2" destOrd="0" presId="urn:microsoft.com/office/officeart/2009/3/layout/HorizontalOrganizationChart"/>
    <dgm:cxn modelId="{11CBA190-C892-4E81-96EB-60412B8D323F}" type="presParOf" srcId="{DE6F3936-A53E-491E-9B9C-573EBCF6A09A}" destId="{D8ED1123-16D6-4D97-BC51-5816AC66A4E2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FFBAA3A-9AC4-4052-8463-C3CEB60E58FB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1B2D0D4-9CCB-491D-83A6-2598BAAB7A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i-FI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2230A5D-0B92-4BE5-A5E7-2C07E41A7980}" type="datetimeFigureOut">
              <a:rPr lang="fi-FI"/>
              <a:pPr/>
              <a:t>3/13/11</a:t>
            </a:fld>
            <a:endParaRPr lang="fi-FI"/>
          </a:p>
        </p:txBody>
      </p:sp>
      <p:sp>
        <p:nvSpPr>
          <p:cNvPr id="91140" name="Placeholder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11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i-FI"/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4439D4-4894-4733-AE03-90B5369AE3F4}" type="slidenum">
              <a:rPr lang="fi-FI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ＭＳ Ｐゴシック" pitchFamily="-72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72" charset="0"/>
        <a:ea typeface="ＭＳ Ｐゴシック" pitchFamily="-7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Placeholder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Placeholder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E6040-6240-411A-8AEF-06853089A4A0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96AFB-8262-46ED-97AD-36A950B68E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78F49-776F-4F22-AE9D-839F0EC323CD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9EE46-3E55-4659-BC90-39DF37D073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73010-56CE-4E2B-9D15-37DBFF951BEF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D4858-A39F-46E8-BA5A-133D975FEA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1A96-B128-4742-842E-FBE28D2FB518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0DD2C-5D5D-4B5A-8D8E-1D6DDEDDC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19CE5-8CF8-4ABF-84B4-06F062603E70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3174C-6D38-46D2-8177-43A403BA16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00CAC-31BE-44C1-B92B-B703A24A11B7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778A-980C-468E-8E0D-DA0CACF52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53979-B1C6-4D06-AADA-4DEC4BB49780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A1D50-9439-4D95-A09D-E7895EF546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BE372-E930-4525-8BCF-48BBDA2EC8D7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88AB9-D718-403F-8D86-23B7F47B28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C4060-5E0C-4EDC-A26D-4648CD39BB0D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4B88A-3742-4C4A-B79F-F84A1E8C6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46042-A727-4AC6-80E6-E12D783282B8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4917C-4F49-4348-972A-054A42963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73476-C4E8-4942-BA3E-E4CE3297CC00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5A812-ACE7-4A0D-934E-CA60A3C64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802A9-591D-4031-8411-CFC219BDFDE0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3D86E-4A3B-402D-A955-BDAC3D0B3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2D6D9-F3F5-4FEE-B470-818035464CFB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337E6-FCF2-4283-9069-73001C7B54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1244D-F603-44DD-9DF7-FEACFA61C5FD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28705-850D-4187-9A8F-6A3E4FB4C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6AE49-7751-42C3-A0A6-ECF23C639FB5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B61D1-563E-4805-89D3-E32DEBE7BE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D5F99-A7CD-457E-AC82-4F4B526749F9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D5FB0-0327-4B9B-A4B0-94AACBED3D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A7F03-40B7-45F2-9A28-196C9EA9EFEE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F7A56-4770-422F-90FD-1A4BF7E228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B923D-4A34-44FF-BBD9-0D2B9079E660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F99F2-FDFD-488A-991D-5779DD88B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E20CB-0866-4165-B523-F2B77F83436D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16A5D-80C8-4437-98DC-113823213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C7BC4-F287-44A6-B7A6-3F4B140DB335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D4913-989D-4318-95ED-481DB7E183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98686-E468-451C-ACE4-BC65C32900EC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21496-9DCB-4FEB-A473-54AC8DF5FE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1A8BF-DF1D-4F21-929A-A4645CC55619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B8354-8C62-4D42-B930-881C6A87AE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F2FA2-0243-4AC9-9307-3EF7DE8A6CEB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90EDA-89E9-455A-90CE-60FB9AA021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7E65A-2B7F-4912-8A24-9607D0A36F09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0764D-AA31-40EA-B164-83CE402338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70BF-2804-47ED-BB11-83F2C1CFC223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31233A-DB72-4C30-88A4-985EB5D50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E2F1D-AD87-4A02-A165-AE88C7832F45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22E7B-9645-4C37-872D-24716D1B06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4CB12-635E-4702-AA50-E3235D94F35C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96F61-CD9C-4557-A7BC-236BA5DCF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9388" y="220663"/>
            <a:ext cx="1068387" cy="396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err="1">
                <a:solidFill>
                  <a:srgbClr val="E8DFD6"/>
                </a:solidFill>
                <a:latin typeface="Candara"/>
                <a:ea typeface="+mn-ea"/>
                <a:cs typeface="Candara"/>
              </a:rPr>
              <a:t>Suomen</a:t>
            </a:r>
            <a:endParaRPr lang="en-US" sz="2000" dirty="0">
              <a:solidFill>
                <a:srgbClr val="E8DFD6"/>
              </a:solidFill>
              <a:latin typeface="Candara"/>
              <a:ea typeface="+mn-ea"/>
              <a:cs typeface="Candara"/>
            </a:endParaRPr>
          </a:p>
        </p:txBody>
      </p:sp>
      <p:pic>
        <p:nvPicPr>
          <p:cNvPr id="6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06425"/>
            <a:ext cx="18002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65396">
            <a:off x="6240463" y="5402263"/>
            <a:ext cx="3022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356992"/>
            <a:ext cx="7920880" cy="1584176"/>
          </a:xfrm>
        </p:spPr>
        <p:txBody>
          <a:bodyPr/>
          <a:lstStyle>
            <a:lvl1pPr marL="0" indent="0" algn="ctr">
              <a:buNone/>
              <a:defRPr sz="1700" baseline="0">
                <a:solidFill>
                  <a:schemeClr val="accent4"/>
                </a:solidFill>
                <a:latin typeface="Candara" pitchFamily="34" charset="0"/>
                <a:ea typeface="Adobe Song Std L" pitchFamily="18" charset="-128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88841"/>
            <a:ext cx="7848872" cy="1296144"/>
          </a:xfrm>
        </p:spPr>
        <p:txBody>
          <a:bodyPr/>
          <a:lstStyle>
            <a:lvl1pPr algn="ctr">
              <a:defRPr sz="3200">
                <a:latin typeface="Candara" pitchFamily="34" charset="0"/>
                <a:ea typeface="Adobe Song Std L" pitchFamily="18" charset="-128"/>
              </a:defRPr>
            </a:lvl1pPr>
          </a:lstStyle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32945-D809-4577-A098-4FD23BEAD3B5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96300" y="6381750"/>
            <a:ext cx="6477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chemeClr val="bg1">
                    <a:lumMod val="95000"/>
                    <a:lumOff val="5000"/>
                  </a:schemeClr>
                </a:solidFill>
                <a:latin typeface="Candar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D6DB9C85-888B-4714-BE2A-7EBC833DD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9388" y="220663"/>
            <a:ext cx="1068387" cy="396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err="1">
                <a:solidFill>
                  <a:srgbClr val="E8DFD6"/>
                </a:solidFill>
                <a:latin typeface="Candara"/>
                <a:ea typeface="+mn-ea"/>
                <a:cs typeface="Candara"/>
              </a:rPr>
              <a:t>Suomen</a:t>
            </a:r>
            <a:endParaRPr lang="en-US" sz="2000" dirty="0">
              <a:solidFill>
                <a:srgbClr val="E8DFD6"/>
              </a:solidFill>
              <a:latin typeface="Candara"/>
              <a:ea typeface="+mn-ea"/>
              <a:cs typeface="Candara"/>
            </a:endParaRPr>
          </a:p>
        </p:txBody>
      </p:sp>
      <p:pic>
        <p:nvPicPr>
          <p:cNvPr id="6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06425"/>
            <a:ext cx="18002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865396">
            <a:off x="6240463" y="5402263"/>
            <a:ext cx="3022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45840"/>
            <a:ext cx="7924800" cy="1143000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11560" y="2132856"/>
            <a:ext cx="7992888" cy="2664296"/>
          </a:xfrm>
        </p:spPr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004D8-5375-4337-9BF2-7863227064D1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496300" y="6381750"/>
            <a:ext cx="6477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chemeClr val="bg1">
                    <a:lumMod val="95000"/>
                    <a:lumOff val="5000"/>
                  </a:schemeClr>
                </a:solidFill>
                <a:latin typeface="Candar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5822069D-A49D-4AEF-8182-AE86DF5387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8496300" y="6381750"/>
            <a:ext cx="647700" cy="365125"/>
          </a:xfrm>
          <a:prstGeom prst="rect">
            <a:avLst/>
          </a:prstGeom>
        </p:spPr>
        <p:txBody>
          <a:bodyPr/>
          <a:lstStyle>
            <a:defPPr>
              <a:defRPr lang="fi-FI"/>
            </a:defPPr>
            <a:lvl1pPr marL="0" algn="l" defTabSz="914400" rtl="0" eaLnBrk="1" latinLnBrk="0" hangingPunct="1">
              <a:defRPr sz="1800" kern="1200">
                <a:solidFill>
                  <a:schemeClr val="bg1">
                    <a:lumMod val="95000"/>
                    <a:lumOff val="5000"/>
                  </a:schemeClr>
                </a:solidFill>
                <a:latin typeface="Candara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7C94545-2081-408F-8394-50AB14EFF7E1}" type="slidenum">
              <a:rPr lang="fi-FI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fi-FI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6914728" cy="1362075"/>
          </a:xfrm>
        </p:spPr>
        <p:txBody>
          <a:bodyPr anchor="t"/>
          <a:lstStyle>
            <a:lvl1pPr algn="l">
              <a:defRPr sz="2800" b="0" i="0" cap="all" baseline="0"/>
            </a:lvl1pPr>
          </a:lstStyle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276872"/>
            <a:ext cx="7885113" cy="2685653"/>
          </a:xfrm>
        </p:spPr>
        <p:txBody>
          <a:bodyPr anchor="b"/>
          <a:lstStyle>
            <a:lvl1pPr marL="0" indent="0">
              <a:buNone/>
              <a:defRPr sz="1700" baseline="0">
                <a:solidFill>
                  <a:schemeClr val="accent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F8D45-050F-4622-A2C3-55987E8AB5EA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11560" y="2122512"/>
            <a:ext cx="3733800" cy="4114800"/>
          </a:xfrm>
        </p:spPr>
        <p:txBody>
          <a:bodyPr/>
          <a:lstStyle>
            <a:lvl1pPr>
              <a:defRPr>
                <a:latin typeface="Candara" pitchFamily="34" charset="0"/>
              </a:defRPr>
            </a:lvl1pPr>
            <a:lvl2pPr>
              <a:defRPr>
                <a:latin typeface="Candara" pitchFamily="34" charset="0"/>
              </a:defRPr>
            </a:lvl2pPr>
            <a:lvl3pPr>
              <a:defRPr>
                <a:latin typeface="Candara" pitchFamily="34" charset="0"/>
              </a:defRPr>
            </a:lvl3pPr>
            <a:lvl4pPr>
              <a:defRPr>
                <a:latin typeface="Candara" pitchFamily="34" charset="0"/>
              </a:defRPr>
            </a:lvl4pPr>
            <a:lvl5pPr>
              <a:defRPr>
                <a:latin typeface="Candara" pitchFamily="34" charset="0"/>
              </a:defRPr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788024" y="2132856"/>
            <a:ext cx="4032448" cy="2808312"/>
          </a:xfrm>
        </p:spPr>
        <p:txBody>
          <a:bodyPr/>
          <a:lstStyle>
            <a:lvl1pPr>
              <a:defRPr>
                <a:latin typeface="Candara" pitchFamily="34" charset="0"/>
              </a:defRPr>
            </a:lvl1pPr>
            <a:lvl2pPr>
              <a:defRPr>
                <a:latin typeface="Candara" pitchFamily="34" charset="0"/>
              </a:defRPr>
            </a:lvl2pPr>
            <a:lvl3pPr>
              <a:defRPr>
                <a:latin typeface="Candara" pitchFamily="34" charset="0"/>
              </a:defRPr>
            </a:lvl3pPr>
            <a:lvl4pPr>
              <a:defRPr>
                <a:latin typeface="Candara" pitchFamily="34" charset="0"/>
              </a:defRPr>
            </a:lvl4pPr>
            <a:lvl5pPr>
              <a:defRPr>
                <a:latin typeface="Candara" pitchFamily="34" charset="0"/>
              </a:defRPr>
            </a:lvl5pPr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29816"/>
            <a:ext cx="7924800" cy="1143000"/>
          </a:xfrm>
        </p:spPr>
        <p:txBody>
          <a:bodyPr/>
          <a:lstStyle>
            <a:lvl1pPr>
              <a:defRPr>
                <a:latin typeface="Candara" pitchFamily="34" charset="0"/>
              </a:defRPr>
            </a:lvl1pPr>
          </a:lstStyle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DB7D1-F7F5-4432-8087-D1F0B6191D11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496300" y="6381750"/>
            <a:ext cx="6477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chemeClr val="bg1">
                    <a:lumMod val="95000"/>
                    <a:lumOff val="5000"/>
                  </a:schemeClr>
                </a:solidFill>
                <a:latin typeface="Candar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013F276-8D2B-4D17-8950-E4C3940440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875856" cy="1939280"/>
          </a:xfrm>
        </p:spPr>
        <p:txBody>
          <a:bodyPr/>
          <a:lstStyle>
            <a:lvl5pPr marL="1828800" indent="0">
              <a:buNone/>
              <a:defRPr/>
            </a:lvl5pPr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/>
          <a:lstStyle>
            <a:lvl1pPr marL="0" indent="0">
              <a:buNone/>
              <a:defRPr sz="1700" b="0" i="0" baseline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/>
          <a:lstStyle>
            <a:lvl1pPr marL="0" indent="0">
              <a:buNone/>
              <a:defRPr sz="1700" b="0" i="0" baseline="0">
                <a:solidFill>
                  <a:schemeClr val="accent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4690E-17B2-4DFC-89D3-51267209B2AE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8496300" y="6381750"/>
            <a:ext cx="6477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chemeClr val="bg1">
                    <a:lumMod val="95000"/>
                    <a:lumOff val="5000"/>
                  </a:schemeClr>
                </a:solidFill>
                <a:latin typeface="Candar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97F5C73-CFCD-4569-A6F2-8B59C6BEF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29816"/>
            <a:ext cx="7924800" cy="1143000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F7801-74CE-48E9-908B-157447CEDCFF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96300" y="6381750"/>
            <a:ext cx="6477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chemeClr val="bg1">
                    <a:lumMod val="95000"/>
                    <a:lumOff val="5000"/>
                  </a:schemeClr>
                </a:solidFill>
                <a:latin typeface="Candar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06227D19-CA59-4D99-BDBE-9DC89E5CBC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CD75D-A8F7-49CE-B4B5-6E7F3DB4970A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6D92E-060A-4124-86C4-BBB5B59F6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E2C2A-7934-47C4-BFB0-BFBF7778B0C7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96300" y="6381750"/>
            <a:ext cx="6477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chemeClr val="bg1">
                    <a:lumMod val="95000"/>
                    <a:lumOff val="5000"/>
                  </a:schemeClr>
                </a:solidFill>
                <a:latin typeface="Candar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BF0D6CF-D27C-4711-9D0B-9F8D9F0257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51520" y="1916832"/>
            <a:ext cx="4032448" cy="4267200"/>
          </a:xfrm>
        </p:spPr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5976" y="1916832"/>
            <a:ext cx="4536504" cy="792088"/>
          </a:xfrm>
        </p:spPr>
        <p:txBody>
          <a:bodyPr/>
          <a:lstStyle>
            <a:lvl1pPr algn="l">
              <a:defRPr sz="1800" b="0" i="0" cap="none" baseline="0">
                <a:solidFill>
                  <a:schemeClr val="accent4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55976" y="2710163"/>
            <a:ext cx="4536504" cy="2231005"/>
          </a:xfrm>
        </p:spPr>
        <p:txBody>
          <a:bodyPr tIns="9144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8DC41-BC77-47BA-A6AC-BA13BB0F5435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8496300" y="6381750"/>
            <a:ext cx="6477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solidFill>
                  <a:schemeClr val="bg1">
                    <a:lumMod val="95000"/>
                    <a:lumOff val="5000"/>
                  </a:schemeClr>
                </a:solidFill>
                <a:latin typeface="Candar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C080A214-BC86-4F16-8C1F-776A6B9F1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534D0-53FB-4025-AD1E-37D62F925CD7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B723B-7D99-4BB7-9FFA-029070E87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60286-3B02-4824-9F9A-119F43CB7E91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B797B-06BC-4E90-958E-3011D95DE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52DAC-3B93-423E-9407-3E1D03CC138F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608A1-4BCB-4A42-928D-D446FBC782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AC3ED-C221-4671-AE6B-1591E2041D59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F38D8-781D-4675-9A69-9C48E3CEA8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A1D54-C620-4E61-82CC-AF2A64113B33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7AC42-31D0-4D90-B769-25A55BA077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theme" Target="../theme/theme4.xml"/><Relationship Id="rId10" Type="http://schemas.openxmlformats.org/officeDocument/2006/relationships/image" Target="../media/image1.emf"/><Relationship Id="rId11" Type="http://schemas.openxmlformats.org/officeDocument/2006/relationships/image" Target="../media/image2.emf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FB2C127-9619-494C-B0C1-6774DFBCD9EF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9051E71-5546-45AC-9A35-D08771EDC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4" r:id="rId2"/>
    <p:sldLayoutId id="2147483733" r:id="rId3"/>
    <p:sldLayoutId id="2147483732" r:id="rId4"/>
    <p:sldLayoutId id="2147483731" r:id="rId5"/>
    <p:sldLayoutId id="2147483730" r:id="rId6"/>
    <p:sldLayoutId id="2147483729" r:id="rId7"/>
    <p:sldLayoutId id="2147483728" r:id="rId8"/>
    <p:sldLayoutId id="2147483727" r:id="rId9"/>
    <p:sldLayoutId id="2147483726" r:id="rId10"/>
    <p:sldLayoutId id="2147483725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•"/>
        <a:defRPr sz="3200" kern="1200"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–"/>
        <a:defRPr sz="28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•"/>
        <a:defRPr sz="24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–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»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0254389-5AEE-4F19-B15B-C1EC0482BA91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4E80499-A545-4BB1-B01F-608D5B62F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5" r:id="rId2"/>
    <p:sldLayoutId id="2147483744" r:id="rId3"/>
    <p:sldLayoutId id="2147483743" r:id="rId4"/>
    <p:sldLayoutId id="2147483742" r:id="rId5"/>
    <p:sldLayoutId id="2147483741" r:id="rId6"/>
    <p:sldLayoutId id="2147483740" r:id="rId7"/>
    <p:sldLayoutId id="2147483739" r:id="rId8"/>
    <p:sldLayoutId id="2147483738" r:id="rId9"/>
    <p:sldLayoutId id="2147483737" r:id="rId10"/>
    <p:sldLayoutId id="2147483736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•"/>
        <a:defRPr sz="3200" kern="1200"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–"/>
        <a:defRPr sz="28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•"/>
        <a:defRPr sz="24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–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»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EE014BD-112E-4358-9EEF-EFC125FF2CEB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D20DED2-E9B8-495C-AECD-4FFC45577E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  <p:sldLayoutId id="2147483754" r:id="rId4"/>
    <p:sldLayoutId id="2147483753" r:id="rId5"/>
    <p:sldLayoutId id="2147483752" r:id="rId6"/>
    <p:sldLayoutId id="2147483751" r:id="rId7"/>
    <p:sldLayoutId id="2147483750" r:id="rId8"/>
    <p:sldLayoutId id="2147483749" r:id="rId9"/>
    <p:sldLayoutId id="2147483748" r:id="rId10"/>
    <p:sldLayoutId id="2147483747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•"/>
        <a:defRPr sz="3200" kern="1200">
          <a:solidFill>
            <a:schemeClr val="tx1"/>
          </a:solidFill>
          <a:latin typeface="+mn-lt"/>
          <a:ea typeface="ＭＳ Ｐゴシック" pitchFamily="-72" charset="-128"/>
          <a:cs typeface="ＭＳ Ｐゴシック" pitchFamily="-72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–"/>
        <a:defRPr sz="28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•"/>
        <a:defRPr sz="24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–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72" charset="0"/>
        <a:buChar char="»"/>
        <a:defRPr sz="2000" kern="1200">
          <a:solidFill>
            <a:schemeClr val="tx1"/>
          </a:solidFill>
          <a:latin typeface="+mn-lt"/>
          <a:ea typeface="ＭＳ Ｐゴシック" pitchFamily="-72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9144000" cy="206084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1188" y="765175"/>
            <a:ext cx="7924800" cy="114300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fi-FI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060575"/>
            <a:ext cx="7850188" cy="424815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/>
              <a:t>Click to edit Master text styles</a:t>
            </a:r>
          </a:p>
          <a:p>
            <a:pPr lvl="1"/>
            <a:r>
              <a:rPr lang="fi-FI"/>
              <a:t>Second level</a:t>
            </a:r>
          </a:p>
          <a:p>
            <a:pPr lvl="2"/>
            <a:r>
              <a:rPr lang="fi-FI"/>
              <a:t>Third level</a:t>
            </a:r>
          </a:p>
          <a:p>
            <a:pPr lvl="3"/>
            <a:r>
              <a:rPr lang="fi-FI"/>
              <a:t>Fourth level</a:t>
            </a:r>
          </a:p>
          <a:p>
            <a:pPr lvl="4"/>
            <a:r>
              <a:rPr lang="fi-FI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4300" y="63817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trike="noStrike" spc="60" baseline="0" smtClean="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6834601A-E3D4-4435-8042-E6006C6F0A6A}" type="datetimeFigureOut">
              <a:rPr lang="en-US"/>
              <a:pPr>
                <a:defRPr/>
              </a:pPr>
              <a:t>3/13/11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1188" y="63817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cap="all" spc="60" baseline="0">
                <a:solidFill>
                  <a:schemeClr val="tx1"/>
                </a:solidFill>
                <a:latin typeface="Candar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9388" y="220663"/>
            <a:ext cx="107632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err="1">
                <a:solidFill>
                  <a:srgbClr val="E8DFD6"/>
                </a:solidFill>
                <a:latin typeface="Candara"/>
                <a:ea typeface="+mn-ea"/>
                <a:cs typeface="Candara"/>
              </a:rPr>
              <a:t>Suomen</a:t>
            </a:r>
            <a:endParaRPr lang="en-US" sz="2000" dirty="0">
              <a:solidFill>
                <a:srgbClr val="E8DFD6"/>
              </a:solidFill>
              <a:latin typeface="Candara"/>
              <a:ea typeface="+mn-ea"/>
              <a:cs typeface="Candara"/>
            </a:endParaRPr>
          </a:p>
        </p:txBody>
      </p:sp>
      <p:pic>
        <p:nvPicPr>
          <p:cNvPr id="37898" name="Picture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0825" y="606425"/>
            <a:ext cx="180022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9" name="Picture 14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865396">
            <a:off x="6240463" y="5402263"/>
            <a:ext cx="3022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000" kern="1200" cap="all" spc="50">
          <a:solidFill>
            <a:schemeClr val="tx1"/>
          </a:solidFill>
          <a:latin typeface="Candara" pitchFamily="34" charset="0"/>
          <a:ea typeface="Adobe Song Std L" pitchFamily="18" charset="-128"/>
          <a:cs typeface="Adobe Song Std L" charset="0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ndara" pitchFamily="-72" charset="0"/>
          <a:ea typeface="Adobe Song Std L" charset="0"/>
          <a:cs typeface="Adobe Song Std L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ndara" pitchFamily="-72" charset="0"/>
          <a:ea typeface="Adobe Song Std L" charset="0"/>
          <a:cs typeface="Adobe Song Std L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ndara" pitchFamily="-72" charset="0"/>
          <a:ea typeface="Adobe Song Std L" charset="0"/>
          <a:cs typeface="Adobe Song Std L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ndara" pitchFamily="-72" charset="0"/>
          <a:ea typeface="Adobe Song Std L" charset="0"/>
          <a:cs typeface="Adobe Song Std L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fontAlgn="base">
        <a:spcBef>
          <a:spcPct val="20000"/>
        </a:spcBef>
        <a:spcAft>
          <a:spcPts val="600"/>
        </a:spcAft>
        <a:buClr>
          <a:srgbClr val="CCC3BE"/>
        </a:buClr>
        <a:buFont typeface="Arial" pitchFamily="-72" charset="0"/>
        <a:buChar char="•"/>
        <a:defRPr sz="2800" kern="1200" spc="30">
          <a:solidFill>
            <a:srgbClr val="1F2123"/>
          </a:solidFill>
          <a:latin typeface="Candara" pitchFamily="34" charset="0"/>
          <a:ea typeface="Adobe Song Std L" pitchFamily="18" charset="-128"/>
          <a:cs typeface="Adobe Song Std L" charset="0"/>
        </a:defRPr>
      </a:lvl1pPr>
      <a:lvl2pPr marL="742950" indent="-285750" algn="l" rtl="0" fontAlgn="base">
        <a:spcBef>
          <a:spcPct val="20000"/>
        </a:spcBef>
        <a:spcAft>
          <a:spcPts val="600"/>
        </a:spcAft>
        <a:buClr>
          <a:srgbClr val="E5E1DE"/>
        </a:buClr>
        <a:buFont typeface="Arial" pitchFamily="-72" charset="0"/>
        <a:buChar char="•"/>
        <a:defRPr sz="2400" kern="1200" spc="30">
          <a:solidFill>
            <a:srgbClr val="1F2123"/>
          </a:solidFill>
          <a:latin typeface="Candara" pitchFamily="34" charset="0"/>
          <a:ea typeface="Adobe Song Std L" pitchFamily="18" charset="-128"/>
          <a:cs typeface="Adobe Song Std L" charset="0"/>
        </a:defRPr>
      </a:lvl2pPr>
      <a:lvl3pPr marL="1143000" indent="-228600" algn="l" rtl="0" fontAlgn="base">
        <a:spcBef>
          <a:spcPct val="20000"/>
        </a:spcBef>
        <a:spcAft>
          <a:spcPts val="600"/>
        </a:spcAft>
        <a:buClr>
          <a:srgbClr val="E5E1DE"/>
        </a:buClr>
        <a:buFont typeface="Arial" pitchFamily="-72" charset="0"/>
        <a:buChar char="•"/>
        <a:defRPr sz="2000" kern="1200" spc="30">
          <a:solidFill>
            <a:srgbClr val="1F2123"/>
          </a:solidFill>
          <a:latin typeface="Candara" pitchFamily="34" charset="0"/>
          <a:ea typeface="Adobe Song Std L" pitchFamily="18" charset="-128"/>
          <a:cs typeface="Adobe Song Std L" charset="0"/>
        </a:defRPr>
      </a:lvl3pPr>
      <a:lvl4pPr marL="1600200" indent="-228600" algn="l" rtl="0" fontAlgn="base">
        <a:spcBef>
          <a:spcPct val="20000"/>
        </a:spcBef>
        <a:spcAft>
          <a:spcPts val="600"/>
        </a:spcAft>
        <a:buClr>
          <a:srgbClr val="E5E1DE"/>
        </a:buClr>
        <a:buFont typeface="Arial" pitchFamily="-72" charset="0"/>
        <a:buChar char="•"/>
        <a:defRPr kern="1200" spc="30">
          <a:solidFill>
            <a:srgbClr val="1F2123"/>
          </a:solidFill>
          <a:latin typeface="Candara" pitchFamily="34" charset="0"/>
          <a:ea typeface="Adobe Song Std L" pitchFamily="18" charset="-128"/>
          <a:cs typeface="Adobe Song Std L" charset="0"/>
        </a:defRPr>
      </a:lvl4pPr>
      <a:lvl5pPr marL="2057400" indent="-228600" algn="l" rtl="0" fontAlgn="base">
        <a:spcBef>
          <a:spcPct val="20000"/>
        </a:spcBef>
        <a:spcAft>
          <a:spcPts val="600"/>
        </a:spcAft>
        <a:buClr>
          <a:srgbClr val="E5E1DE"/>
        </a:buClr>
        <a:buFont typeface="Arial" pitchFamily="-72" charset="0"/>
        <a:buChar char="•"/>
        <a:defRPr kern="1200" spc="30">
          <a:solidFill>
            <a:srgbClr val="1F2123"/>
          </a:solidFill>
          <a:latin typeface="Candara" pitchFamily="34" charset="0"/>
          <a:ea typeface="Adobe Song Std L" pitchFamily="18" charset="-128"/>
          <a:cs typeface="Adobe Song Std L" charset="0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psatravels.com/reitit/" TargetMode="External"/><Relationship Id="rId4" Type="http://schemas.openxmlformats.org/officeDocument/2006/relationships/hyperlink" Target="http://www.maku.fi/" TargetMode="External"/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35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3649663"/>
            <a:ext cx="6400800" cy="1150937"/>
          </a:xfrm>
          <a:noFill/>
          <a:ln>
            <a:miter lim="800000"/>
            <a:headEnd/>
            <a:tailEnd/>
          </a:ln>
        </p:spPr>
        <p:txBody>
          <a:bodyPr rtlCol="0">
            <a:noAutofit/>
          </a:bodyPr>
          <a:lstStyle/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None/>
              <a:defRPr/>
            </a:pPr>
            <a:r>
              <a:rPr lang="en-US" sz="2800" dirty="0" err="1" smtClean="0">
                <a:cs typeface="+mn-cs"/>
              </a:rPr>
              <a:t>Verkkosivujen</a:t>
            </a:r>
            <a:r>
              <a:rPr lang="en-US" sz="2800" dirty="0">
                <a:cs typeface="+mn-cs"/>
              </a:rPr>
              <a:t> </a:t>
            </a:r>
            <a:r>
              <a:rPr lang="en-US" sz="2800" dirty="0" err="1" smtClean="0">
                <a:cs typeface="+mn-cs"/>
              </a:rPr>
              <a:t>konsepti</a:t>
            </a:r>
            <a:endParaRPr lang="en-US" sz="2800" dirty="0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685800" y="2057400"/>
            <a:ext cx="7848600" cy="1295400"/>
          </a:xfrm>
          <a:ln>
            <a:noFill/>
          </a:ln>
        </p:spPr>
        <p:txBody>
          <a:bodyPr/>
          <a:lstStyle/>
          <a:p>
            <a:r>
              <a:rPr lang="fi-FI" sz="4000" cap="none" smtClean="0">
                <a:solidFill>
                  <a:schemeClr val="hlink"/>
                </a:solidFill>
                <a:latin typeface="Candara" pitchFamily="-72" charset="0"/>
                <a:ea typeface="Adobe Song Std L" charset="0"/>
              </a:rPr>
              <a:t>SUOMEN LUOMUTORI</a:t>
            </a:r>
            <a:endParaRPr lang="en-US" sz="4000" cap="none" smtClean="0">
              <a:latin typeface="Candara" pitchFamily="-72" charset="0"/>
              <a:ea typeface="Adobe Song Std 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46138"/>
            <a:ext cx="7924800" cy="1143000"/>
          </a:xfrm>
        </p:spPr>
        <p:txBody>
          <a:bodyPr/>
          <a:lstStyle/>
          <a:p>
            <a:r>
              <a:rPr lang="fi-FI" sz="3600" cap="none" smtClean="0">
                <a:latin typeface="Candara" pitchFamily="-72" charset="0"/>
                <a:ea typeface="Adobe Song Std L" charset="0"/>
              </a:rPr>
              <a:t>KILPAILIJAKARTOITUS</a:t>
            </a:r>
            <a:endParaRPr lang="en-US" sz="3600" cap="none" smtClean="0">
              <a:latin typeface="Candara" pitchFamily="-72" charset="0"/>
              <a:ea typeface="Adobe Song Std 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457200" y="2209800"/>
            <a:ext cx="8229600" cy="47815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Muut luomutuotteiden myyjät eivät kilpailijoita</a:t>
            </a:r>
            <a:endParaRPr lang="fi-FI" sz="2200" smtClean="0">
              <a:latin typeface="Candara" pitchFamily="-72" charset="0"/>
              <a:ea typeface="Adobe Song Std L" charset="0"/>
            </a:endParaRPr>
          </a:p>
          <a:p>
            <a:pPr lvl="1">
              <a:lnSpc>
                <a:spcPct val="80000"/>
              </a:lnSpc>
            </a:pPr>
            <a:r>
              <a:rPr lang="fi-FI" sz="1900" smtClean="0">
                <a:latin typeface="Candara" pitchFamily="-72" charset="0"/>
                <a:ea typeface="Adobe Song Std L" charset="0"/>
              </a:rPr>
              <a:t>Yhteinen tavoite: luomutietouden lisääminen</a:t>
            </a:r>
          </a:p>
          <a:p>
            <a:pPr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Muut kohderyhmää kiinnostavat tapahtumat?</a:t>
            </a:r>
            <a:endParaRPr lang="fi-FI" sz="2200" smtClean="0">
              <a:latin typeface="Candara" pitchFamily="-72" charset="0"/>
              <a:ea typeface="Adobe Song Std L" charset="0"/>
            </a:endParaRPr>
          </a:p>
          <a:p>
            <a:pPr lvl="1">
              <a:lnSpc>
                <a:spcPct val="80000"/>
              </a:lnSpc>
            </a:pPr>
            <a:r>
              <a:rPr lang="fi-FI" sz="1900" smtClean="0">
                <a:latin typeface="Candara" pitchFamily="-72" charset="0"/>
                <a:ea typeface="Adobe Song Std L" charset="0"/>
              </a:rPr>
              <a:t>Kierrätysdesign-tapahtumat</a:t>
            </a:r>
          </a:p>
          <a:p>
            <a:pPr lvl="1">
              <a:lnSpc>
                <a:spcPct val="80000"/>
              </a:lnSpc>
            </a:pPr>
            <a:r>
              <a:rPr lang="fi-FI" sz="1900" smtClean="0">
                <a:latin typeface="Candara" pitchFamily="-72" charset="0"/>
                <a:ea typeface="Adobe Song Std L" charset="0"/>
              </a:rPr>
              <a:t>Luomutori on avoin yhteistyölle myös erillisten tapahtumien kanssa </a:t>
            </a:r>
          </a:p>
          <a:p>
            <a:pPr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Kilpailevat internetsivustot (tiedonhaku, tunnelmoinnin ja inspiraation lähde</a:t>
            </a:r>
            <a:endParaRPr lang="fi-FI" sz="2200" smtClean="0">
              <a:latin typeface="Candara" pitchFamily="-72" charset="0"/>
              <a:ea typeface="Adobe Song Std L" charset="0"/>
            </a:endParaRPr>
          </a:p>
          <a:p>
            <a:pPr lvl="1">
              <a:lnSpc>
                <a:spcPct val="80000"/>
              </a:lnSpc>
            </a:pPr>
            <a:r>
              <a:rPr lang="fi-FI" sz="1900" smtClean="0">
                <a:latin typeface="Candara" pitchFamily="-72" charset="0"/>
                <a:ea typeface="Adobe Song Std L" charset="0"/>
              </a:rPr>
              <a:t>muut ekologista elämäntapaa sekä "kotoilua" käsittelevät sivustot</a:t>
            </a:r>
          </a:p>
          <a:p>
            <a:pPr lvl="1">
              <a:lnSpc>
                <a:spcPct val="80000"/>
              </a:lnSpc>
            </a:pPr>
            <a:r>
              <a:rPr lang="fi-FI" sz="1900" smtClean="0">
                <a:latin typeface="Candara" pitchFamily="-72" charset="0"/>
                <a:ea typeface="Adobe Song Std L" charset="0"/>
              </a:rPr>
              <a:t>ekokauppojen internetsivut</a:t>
            </a:r>
          </a:p>
          <a:p>
            <a:pPr lvl="1">
              <a:lnSpc>
                <a:spcPct val="80000"/>
              </a:lnSpc>
            </a:pPr>
            <a:r>
              <a:rPr lang="fi-FI" sz="1900" smtClean="0">
                <a:latin typeface="Candara" pitchFamily="-72" charset="0"/>
                <a:ea typeface="Adobe Song Std L" charset="0"/>
              </a:rPr>
              <a:t>ekoelämäntapablogit, kuten Uusi Musta, Kemikaalicocktail ja pienemmät luomuruoka- ja kotoilublogit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46138"/>
            <a:ext cx="7924800" cy="1143000"/>
          </a:xfrm>
        </p:spPr>
        <p:txBody>
          <a:bodyPr/>
          <a:lstStyle/>
          <a:p>
            <a:r>
              <a:rPr lang="en-US" sz="3600" cap="none" smtClean="0">
                <a:latin typeface="Candara" pitchFamily="-72" charset="0"/>
                <a:ea typeface="Adobe Song Std L" charset="0"/>
              </a:rPr>
              <a:t>VERKKOSIVUREFERENSSEJÄ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611188" y="2133600"/>
            <a:ext cx="7993062" cy="43434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fi-FI" b="1" smtClean="0">
                <a:latin typeface="Candara" pitchFamily="-72" charset="0"/>
                <a:ea typeface="Adobe Song Std L" charset="0"/>
                <a:hlinkClick r:id="rId3"/>
              </a:rPr>
              <a:t>Nopsa Travels</a:t>
            </a:r>
            <a:endParaRPr lang="fi-FI" sz="2400" smtClean="0">
              <a:latin typeface="Candara" pitchFamily="-72" charset="0"/>
              <a:ea typeface="Adobe Song Std L" charset="0"/>
            </a:endParaRPr>
          </a:p>
          <a:p>
            <a:pPr lvl="1">
              <a:lnSpc>
                <a:spcPct val="80000"/>
              </a:lnSpc>
            </a:pPr>
            <a:r>
              <a:rPr lang="fi-FI" smtClean="0">
                <a:latin typeface="Candara" pitchFamily="-72" charset="0"/>
                <a:ea typeface="Adobe Song Std L" charset="0"/>
              </a:rPr>
              <a:t>Etusivulla "vinkkaa meille" –laatikko</a:t>
            </a:r>
          </a:p>
          <a:p>
            <a:pPr lvl="1">
              <a:lnSpc>
                <a:spcPct val="80000"/>
              </a:lnSpc>
            </a:pPr>
            <a:r>
              <a:rPr lang="fi-FI" smtClean="0">
                <a:latin typeface="Candara" pitchFamily="-72" charset="0"/>
                <a:ea typeface="Adobe Song Std L" charset="0"/>
              </a:rPr>
              <a:t>Tuotu etusivulle houkuttelevia kuvia kohteista</a:t>
            </a:r>
            <a:r>
              <a:rPr lang="fi-FI" sz="2000" smtClean="0">
                <a:latin typeface="Candara" pitchFamily="-72" charset="0"/>
                <a:ea typeface="Adobe Song Std L" charset="0"/>
              </a:rPr>
              <a:t> </a:t>
            </a:r>
          </a:p>
          <a:p>
            <a:pPr lvl="2">
              <a:lnSpc>
                <a:spcPct val="80000"/>
              </a:lnSpc>
              <a:buFont typeface="Wingdings" pitchFamily="-72" charset="2"/>
              <a:buChar char="§"/>
            </a:pPr>
            <a:r>
              <a:rPr lang="fi-FI">
                <a:latin typeface="Candara" pitchFamily="-72" charset="0"/>
                <a:ea typeface="Adobe Song Std L" charset="0"/>
              </a:rPr>
              <a:t>N</a:t>
            </a:r>
            <a:r>
              <a:rPr lang="fi-FI" smtClean="0">
                <a:latin typeface="Candara" pitchFamily="-72" charset="0"/>
                <a:ea typeface="Adobe Song Std L" charset="0"/>
              </a:rPr>
              <a:t>äitä voisi hyödyntää menneiden tapahtumien esittelyssä</a:t>
            </a:r>
          </a:p>
          <a:p>
            <a:pPr lvl="1">
              <a:lnSpc>
                <a:spcPct val="80000"/>
              </a:lnSpc>
            </a:pPr>
            <a:r>
              <a:rPr lang="fi-FI">
                <a:latin typeface="Candara" pitchFamily="-72" charset="0"/>
                <a:ea typeface="Adobe Song Std L" charset="0"/>
              </a:rPr>
              <a:t>Y</a:t>
            </a:r>
            <a:r>
              <a:rPr lang="fi-FI" smtClean="0">
                <a:latin typeface="Candara" pitchFamily="-72" charset="0"/>
                <a:ea typeface="Adobe Song Std L" charset="0"/>
              </a:rPr>
              <a:t>ksittäisiä kohteita nostettu sivupalkkiin</a:t>
            </a:r>
          </a:p>
          <a:p>
            <a:pPr lvl="2">
              <a:lnSpc>
                <a:spcPct val="80000"/>
              </a:lnSpc>
            </a:pPr>
            <a:r>
              <a:rPr lang="fi-FI" smtClean="0">
                <a:latin typeface="Candara" pitchFamily="-72" charset="0"/>
                <a:ea typeface="Adobe Song Std L" charset="0"/>
              </a:rPr>
              <a:t>Klikkaamalla lisätietoa</a:t>
            </a:r>
            <a:endParaRPr lang="fi-FI" sz="1800" smtClean="0">
              <a:latin typeface="Candara" pitchFamily="-72" charset="0"/>
              <a:ea typeface="Adobe Song Std L" charset="0"/>
            </a:endParaRPr>
          </a:p>
          <a:p>
            <a:pPr lvl="2">
              <a:lnSpc>
                <a:spcPct val="80000"/>
              </a:lnSpc>
              <a:buFont typeface="Wingdings" pitchFamily="-72" charset="2"/>
              <a:buChar char="§"/>
            </a:pPr>
            <a:r>
              <a:rPr lang="fi-FI">
                <a:latin typeface="Candara" pitchFamily="-72" charset="0"/>
                <a:ea typeface="Adobe Song Std L" charset="0"/>
              </a:rPr>
              <a:t>V</a:t>
            </a:r>
            <a:r>
              <a:rPr lang="fi-FI" smtClean="0">
                <a:latin typeface="Candara" pitchFamily="-72" charset="0"/>
                <a:ea typeface="Adobe Song Std L" charset="0"/>
              </a:rPr>
              <a:t>oisiko ekotuotteita esitellä samaan tapaan?</a:t>
            </a:r>
            <a:r>
              <a:rPr lang="fi-FI" sz="2400" smtClean="0">
                <a:latin typeface="Candara" pitchFamily="-72" charset="0"/>
                <a:ea typeface="Adobe Song Std L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fi-FI" b="1" smtClean="0">
                <a:latin typeface="Candara" pitchFamily="-72" charset="0"/>
                <a:ea typeface="Adobe Song Std L" charset="0"/>
                <a:hlinkClick r:id="rId4"/>
              </a:rPr>
              <a:t>Maku.fi</a:t>
            </a:r>
            <a:endParaRPr lang="fi-FI" sz="2400">
              <a:latin typeface="Candara" pitchFamily="-72" charset="0"/>
              <a:ea typeface="Adobe Song Std L" charset="0"/>
            </a:endParaRPr>
          </a:p>
          <a:p>
            <a:pPr lvl="1">
              <a:lnSpc>
                <a:spcPct val="80000"/>
              </a:lnSpc>
            </a:pPr>
            <a:r>
              <a:rPr lang="fi-FI" smtClean="0">
                <a:latin typeface="Candara" pitchFamily="-72" charset="0"/>
                <a:ea typeface="Adobe Song Std L" charset="0"/>
              </a:rPr>
              <a:t>herkullinen </a:t>
            </a:r>
            <a:r>
              <a:rPr lang="fi-FI">
                <a:latin typeface="Candara" pitchFamily="-72" charset="0"/>
                <a:ea typeface="Adobe Song Std L" charset="0"/>
              </a:rPr>
              <a:t>ja tyylikäs ulkoasu, ruokakuvat hyvin </a:t>
            </a:r>
            <a:r>
              <a:rPr lang="fi-FI" smtClean="0">
                <a:latin typeface="Candara" pitchFamily="-72" charset="0"/>
                <a:ea typeface="Adobe Song Std L" charset="0"/>
              </a:rPr>
              <a:t>esillä</a:t>
            </a:r>
            <a:endParaRPr lang="en-US" sz="1700">
              <a:latin typeface="Candara" pitchFamily="-72" charset="0"/>
              <a:ea typeface="Adobe Song Std 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026"/>
          <p:cNvSpPr>
            <a:spLocks noGrp="1"/>
          </p:cNvSpPr>
          <p:nvPr>
            <p:ph type="ctrTitle" idx="4294967295"/>
          </p:nvPr>
        </p:nvSpPr>
        <p:spPr bwMode="auto">
          <a:xfrm>
            <a:off x="685800" y="2286000"/>
            <a:ext cx="7772400" cy="1143000"/>
          </a:xfrm>
          <a:noFill/>
          <a:ln>
            <a:noFill/>
          </a:ln>
        </p:spPr>
        <p:txBody>
          <a:bodyPr/>
          <a:lstStyle/>
          <a:p>
            <a:r>
              <a:rPr lang="fi-FI" sz="3600" cap="none">
                <a:solidFill>
                  <a:schemeClr val="hlink"/>
                </a:solidFill>
                <a:latin typeface="Candara" pitchFamily="-72" charset="0"/>
                <a:ea typeface="Adobe Song Std L" charset="0"/>
              </a:rPr>
              <a:t>KÄYTTÄJÄRYHMÄT</a:t>
            </a:r>
          </a:p>
        </p:txBody>
      </p:sp>
      <p:sp>
        <p:nvSpPr>
          <p:cNvPr id="83971" name="Placeholder 1027"/>
          <p:cNvSpPr>
            <a:spLocks noGrp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Font typeface="Arial" pitchFamily="-72" charset="0"/>
              <a:buNone/>
            </a:pPr>
            <a:endParaRPr lang="fi-FI">
              <a:latin typeface="Candara" pitchFamily="-72" charset="0"/>
              <a:ea typeface="Adobe Song Std 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1026"/>
          <p:cNvSpPr>
            <a:spLocks noGrp="1"/>
          </p:cNvSpPr>
          <p:nvPr>
            <p:ph type="title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sz="3600" cap="none">
                <a:latin typeface="Candara" pitchFamily="-72" charset="0"/>
                <a:ea typeface="Adobe Song Std L" charset="0"/>
              </a:rPr>
              <a:t>LUOMUTUOTTAJA</a:t>
            </a:r>
          </a:p>
        </p:txBody>
      </p:sp>
      <p:sp>
        <p:nvSpPr>
          <p:cNvPr id="84995" name="Rectangle 1027"/>
          <p:cNvSpPr>
            <a:spLocks noGrp="1"/>
          </p:cNvSpPr>
          <p:nvPr>
            <p:ph type="body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fi-FI" sz="2400">
                <a:latin typeface="Candara" pitchFamily="-72" charset="0"/>
                <a:ea typeface="Adobe Song Std L" charset="0"/>
              </a:rPr>
              <a:t>Arto Heikkinen, 45 v.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ndara" pitchFamily="-72" charset="0"/>
                <a:ea typeface="Adobe Song Std L" charset="0"/>
              </a:rPr>
              <a:t>Puuseppä, innostunut luomuviljelystä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ndara" pitchFamily="-72" charset="0"/>
                <a:ea typeface="Adobe Song Std L" charset="0"/>
              </a:rPr>
              <a:t>Suur-Kouvolasta, perhe: vaimo ja lapsia, kotieläimiä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ndara" pitchFamily="-72" charset="0"/>
                <a:ea typeface="Adobe Song Std L" charset="0"/>
              </a:rPr>
              <a:t>Lasten hyvinvointi tärkeää -&gt; puhdas ruoka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ndara" pitchFamily="-72" charset="0"/>
                <a:ea typeface="Adobe Song Std L" charset="0"/>
              </a:rPr>
              <a:t>Toivoo Luomutorin sivuilta näkyvyyttä omalle toiminnalle ja luomutiedon edistämistä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Candara" pitchFamily="-72" charset="0"/>
                <a:ea typeface="Adobe Song Std L" charset="0"/>
              </a:rPr>
              <a:t>myynnin kasvu, ilmoittautuminen torille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Candara" pitchFamily="-72" charset="0"/>
                <a:ea typeface="Adobe Song Std L" charset="0"/>
              </a:rPr>
              <a:t>Ei hyvä tietokoneen kanssa</a:t>
            </a:r>
            <a:endParaRPr lang="en-US">
              <a:latin typeface="Candara" pitchFamily="-72" charset="0"/>
              <a:ea typeface="Adobe Song Std L" charset="0"/>
            </a:endParaRPr>
          </a:p>
          <a:p>
            <a:pPr lvl="1">
              <a:lnSpc>
                <a:spcPct val="90000"/>
              </a:lnSpc>
              <a:buFont typeface="Arial" pitchFamily="-72" charset="0"/>
              <a:buNone/>
            </a:pPr>
            <a:r>
              <a:rPr lang="en-US" sz="2000">
                <a:latin typeface="Candara" pitchFamily="-72" charset="0"/>
                <a:ea typeface="Adobe Song Std L" charset="0"/>
              </a:rPr>
              <a:t>internetissä urheilutulokset, sähköposti</a:t>
            </a:r>
          </a:p>
          <a:p>
            <a:pPr lvl="1">
              <a:lnSpc>
                <a:spcPct val="90000"/>
              </a:lnSpc>
              <a:buFont typeface="Arial" pitchFamily="-72" charset="0"/>
              <a:buNone/>
            </a:pPr>
            <a:r>
              <a:rPr lang="en-US" sz="2000">
                <a:latin typeface="Candara" pitchFamily="-72" charset="0"/>
                <a:ea typeface="Adobe Song Std L" charset="0"/>
              </a:rPr>
              <a:t>toivoo yksinkertaista, “maalaisjärjellä” tajuttavaa käyttöliittymää</a:t>
            </a:r>
            <a:endParaRPr lang="fi-FI" sz="2000">
              <a:latin typeface="Candara" pitchFamily="-72" charset="0"/>
              <a:ea typeface="Adobe Song Std L" charset="0"/>
            </a:endParaRPr>
          </a:p>
        </p:txBody>
      </p:sp>
      <p:pic>
        <p:nvPicPr>
          <p:cNvPr id="84996" name="Picture 1"/>
          <p:cNvPicPr>
            <a:picLocks noChangeAspect="1" noChangeArrowheads="1"/>
          </p:cNvPicPr>
          <p:nvPr/>
        </p:nvPicPr>
        <p:blipFill>
          <a:blip r:embed="rId3"/>
          <a:srcRect l="19322" t="294" r="26498" b="-230"/>
          <a:stretch>
            <a:fillRect/>
          </a:stretch>
        </p:blipFill>
        <p:spPr bwMode="auto">
          <a:xfrm>
            <a:off x="6784975" y="381000"/>
            <a:ext cx="19399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1026"/>
          <p:cNvSpPr>
            <a:spLocks noGrp="1"/>
          </p:cNvSpPr>
          <p:nvPr>
            <p:ph type="title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sz="3600" cap="none">
                <a:latin typeface="Candara" pitchFamily="-72" charset="0"/>
                <a:ea typeface="Adobe Song Std L" charset="0"/>
              </a:rPr>
              <a:t>URBAANI TUOTTAJA</a:t>
            </a:r>
          </a:p>
        </p:txBody>
      </p:sp>
      <p:sp>
        <p:nvSpPr>
          <p:cNvPr id="82947" name="Rectangle 1027"/>
          <p:cNvSpPr>
            <a:spLocks noGrp="1"/>
          </p:cNvSpPr>
          <p:nvPr>
            <p:ph type="body" idx="4294967295"/>
          </p:nvPr>
        </p:nvSpPr>
        <p:spPr bwMode="auto">
          <a:xfrm>
            <a:off x="609600" y="2060575"/>
            <a:ext cx="7850188" cy="44926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fi-FI" sz="2400">
                <a:latin typeface="Candara" pitchFamily="-72" charset="0"/>
                <a:ea typeface="Adobe Song Std L" charset="0"/>
              </a:rPr>
              <a:t>Anni Vuorinen, 35 v.</a:t>
            </a:r>
          </a:p>
          <a:p>
            <a:pPr>
              <a:lnSpc>
                <a:spcPct val="90000"/>
              </a:lnSpc>
            </a:pPr>
            <a:r>
              <a:rPr lang="fi-FI" sz="2400">
                <a:latin typeface="Candara" pitchFamily="-72" charset="0"/>
                <a:ea typeface="Adobe Song Std L" charset="0"/>
              </a:rPr>
              <a:t>Kosmetiikkafirman palvelupäällikkö, valmistaa kierrätyskoruja ja harrastaa pilatesta</a:t>
            </a:r>
          </a:p>
          <a:p>
            <a:pPr>
              <a:lnSpc>
                <a:spcPct val="90000"/>
              </a:lnSpc>
            </a:pPr>
            <a:r>
              <a:rPr lang="fi-FI" sz="2400">
                <a:latin typeface="Candara" pitchFamily="-72" charset="0"/>
                <a:ea typeface="Adobe Song Std L" charset="0"/>
              </a:rPr>
              <a:t>Asuu Vallilassa, Helsingissä aviomiehen kanssa</a:t>
            </a:r>
          </a:p>
          <a:p>
            <a:pPr>
              <a:lnSpc>
                <a:spcPct val="90000"/>
              </a:lnSpc>
            </a:pPr>
            <a:r>
              <a:rPr lang="fi-FI" sz="2400">
                <a:latin typeface="Candara" pitchFamily="-72" charset="0"/>
                <a:ea typeface="Adobe Song Std L" charset="0"/>
              </a:rPr>
              <a:t>Pyrkii ekologiseen elämäntapaan, tuntee trendit</a:t>
            </a:r>
          </a:p>
          <a:p>
            <a:pPr>
              <a:lnSpc>
                <a:spcPct val="90000"/>
              </a:lnSpc>
            </a:pPr>
            <a:r>
              <a:rPr lang="fi-FI" sz="2400">
                <a:latin typeface="Candara" pitchFamily="-72" charset="0"/>
                <a:ea typeface="Adobe Song Std L" charset="0"/>
              </a:rPr>
              <a:t>Sujuva tietokoneenkäyttäjä</a:t>
            </a:r>
          </a:p>
          <a:p>
            <a:pPr lvl="1">
              <a:lnSpc>
                <a:spcPct val="90000"/>
              </a:lnSpc>
            </a:pPr>
            <a:r>
              <a:rPr lang="fi-FI" sz="2000">
                <a:latin typeface="Candara" pitchFamily="-72" charset="0"/>
                <a:ea typeface="Adobe Song Std L" charset="0"/>
              </a:rPr>
              <a:t>päivittäin Facebook, Netcycler, HS.fi, ekonettikaupat...</a:t>
            </a:r>
          </a:p>
          <a:p>
            <a:pPr>
              <a:lnSpc>
                <a:spcPct val="90000"/>
              </a:lnSpc>
            </a:pPr>
            <a:r>
              <a:rPr lang="fi-FI" sz="2400">
                <a:latin typeface="Candara" pitchFamily="-72" charset="0"/>
                <a:ea typeface="Adobe Song Std L" charset="0"/>
              </a:rPr>
              <a:t>Toivoo Luomutorin nettisivuilta päivittyvää tietoa</a:t>
            </a:r>
          </a:p>
          <a:p>
            <a:pPr lvl="1">
              <a:lnSpc>
                <a:spcPct val="90000"/>
              </a:lnSpc>
            </a:pPr>
            <a:r>
              <a:rPr lang="fi-FI" sz="2000">
                <a:latin typeface="Candara" pitchFamily="-72" charset="0"/>
                <a:ea typeface="Adobe Song Std L" charset="0"/>
              </a:rPr>
              <a:t>fiilistely, luomutiedon lueskelu, tietoa toritapahtumista</a:t>
            </a:r>
          </a:p>
          <a:p>
            <a:pPr lvl="1">
              <a:lnSpc>
                <a:spcPct val="90000"/>
              </a:lnSpc>
            </a:pPr>
            <a:r>
              <a:rPr lang="fi-FI" sz="2000">
                <a:latin typeface="Candara" pitchFamily="-72" charset="0"/>
                <a:ea typeface="Adobe Song Std L" charset="0"/>
              </a:rPr>
              <a:t>ilmoittautuminen, muiden myyjien kanssa verkostoituminen</a:t>
            </a:r>
          </a:p>
        </p:txBody>
      </p:sp>
      <p:pic>
        <p:nvPicPr>
          <p:cNvPr id="82948" name="Picture 2"/>
          <p:cNvPicPr>
            <a:picLocks noChangeAspect="1" noChangeArrowheads="1"/>
          </p:cNvPicPr>
          <p:nvPr/>
        </p:nvPicPr>
        <p:blipFill>
          <a:blip r:embed="rId3"/>
          <a:srcRect b="18195"/>
          <a:stretch>
            <a:fillRect/>
          </a:stretch>
        </p:blipFill>
        <p:spPr bwMode="auto">
          <a:xfrm>
            <a:off x="7165975" y="304800"/>
            <a:ext cx="17113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026"/>
          <p:cNvSpPr>
            <a:spLocks noGrp="1"/>
          </p:cNvSpPr>
          <p:nvPr>
            <p:ph type="title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sz="3600" cap="none">
                <a:latin typeface="Candara" pitchFamily="-72" charset="0"/>
                <a:ea typeface="Adobe Song Std L" charset="0"/>
              </a:rPr>
              <a:t>TORIKÄVIJÄ</a:t>
            </a:r>
          </a:p>
        </p:txBody>
      </p:sp>
      <p:sp>
        <p:nvSpPr>
          <p:cNvPr id="86019" name="Rectangle 1027"/>
          <p:cNvSpPr>
            <a:spLocks noGrp="1"/>
          </p:cNvSpPr>
          <p:nvPr>
            <p:ph type="body" idx="4294967295"/>
          </p:nvPr>
        </p:nvSpPr>
        <p:spPr bwMode="auto">
          <a:xfrm>
            <a:off x="609600" y="2060575"/>
            <a:ext cx="7850188" cy="44164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fi-FI" sz="2400">
                <a:latin typeface="Candara" pitchFamily="-72" charset="0"/>
                <a:ea typeface="Adobe Song Std L" charset="0"/>
              </a:rPr>
              <a:t>Liisa Lampinen, 35 v, perheenäiti</a:t>
            </a:r>
          </a:p>
          <a:p>
            <a:r>
              <a:rPr lang="fi-FI" sz="2400">
                <a:latin typeface="Candara" pitchFamily="-72" charset="0"/>
                <a:ea typeface="Adobe Song Std L" charset="0"/>
              </a:rPr>
              <a:t>Asuu Espoossa vanhassa puutalossa aviomiehen (kokki) ja lasten kanssa (6v, 4v ja 5 kk)</a:t>
            </a:r>
          </a:p>
          <a:p>
            <a:r>
              <a:rPr lang="fi-FI" sz="2400">
                <a:latin typeface="Candara" pitchFamily="-72" charset="0"/>
                <a:ea typeface="Adobe Song Std L" charset="0"/>
              </a:rPr>
              <a:t>Harrastaa ruuanlaittoa ja käsitöitä</a:t>
            </a:r>
          </a:p>
          <a:p>
            <a:r>
              <a:rPr lang="fi-FI" sz="2400">
                <a:latin typeface="Candara" pitchFamily="-72" charset="0"/>
                <a:ea typeface="Adobe Song Std L" charset="0"/>
              </a:rPr>
              <a:t>Ekologiset arvot tärkeitä - luomu ja kierrätys</a:t>
            </a:r>
          </a:p>
          <a:p>
            <a:r>
              <a:rPr lang="fi-FI" sz="2400">
                <a:latin typeface="Candara" pitchFamily="-72" charset="0"/>
                <a:ea typeface="Adobe Song Std L" charset="0"/>
              </a:rPr>
              <a:t>Käyttää paljon nettiä tiedonhakuun ja sosiaaliseen kanssakäymiseen</a:t>
            </a:r>
          </a:p>
          <a:p>
            <a:r>
              <a:rPr lang="fi-FI" sz="2400">
                <a:latin typeface="Candara" pitchFamily="-72" charset="0"/>
                <a:ea typeface="Adobe Song Std L" charset="0"/>
              </a:rPr>
              <a:t>Toivoo Luomutorin nettisivuilta tietoa luomuruuasta ja toritapahtumista</a:t>
            </a:r>
          </a:p>
        </p:txBody>
      </p:sp>
      <p:pic>
        <p:nvPicPr>
          <p:cNvPr id="86020" name="Picture 3"/>
          <p:cNvPicPr>
            <a:picLocks noChangeAspect="1" noChangeArrowheads="1"/>
          </p:cNvPicPr>
          <p:nvPr/>
        </p:nvPicPr>
        <p:blipFill>
          <a:blip r:embed="rId3"/>
          <a:srcRect l="3067" r="39894"/>
          <a:stretch>
            <a:fillRect/>
          </a:stretch>
        </p:blipFill>
        <p:spPr bwMode="auto">
          <a:xfrm>
            <a:off x="6965950" y="304800"/>
            <a:ext cx="18351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026"/>
          <p:cNvSpPr>
            <a:spLocks noGrp="1"/>
          </p:cNvSpPr>
          <p:nvPr>
            <p:ph type="ctrTitle" idx="4294967295"/>
          </p:nvPr>
        </p:nvSpPr>
        <p:spPr bwMode="auto">
          <a:xfrm>
            <a:off x="685800" y="2819400"/>
            <a:ext cx="7772400" cy="1143000"/>
          </a:xfrm>
          <a:noFill/>
          <a:ln>
            <a:noFill/>
          </a:ln>
        </p:spPr>
        <p:txBody>
          <a:bodyPr/>
          <a:lstStyle/>
          <a:p>
            <a:r>
              <a:rPr lang="fi-FI" sz="3600" cap="none">
                <a:solidFill>
                  <a:schemeClr val="hlink"/>
                </a:solidFill>
                <a:latin typeface="Candara" pitchFamily="-72" charset="0"/>
                <a:ea typeface="Adobe Song Std L" charset="0"/>
              </a:rPr>
              <a:t>RAUTALANKAMALLEJA VERKKOSIVUISTA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Placeholder 1026"/>
          <p:cNvSpPr>
            <a:spLocks noGrp="1"/>
          </p:cNvSpPr>
          <p:nvPr>
            <p:ph type="title" idx="429496729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endParaRPr lang="fi-FI" sz="3600" cap="none">
              <a:latin typeface="Candara" pitchFamily="-72" charset="0"/>
              <a:ea typeface="Adobe Song Std L" charset="0"/>
            </a:endParaRPr>
          </a:p>
        </p:txBody>
      </p:sp>
      <p:pic>
        <p:nvPicPr>
          <p:cNvPr id="87043" name="Picture 1027" descr="etusivuraut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677400" cy="6846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/>
          </p:cNvSpPr>
          <p:nvPr>
            <p:ph type="ctrTitle" idx="4294967295"/>
          </p:nvPr>
        </p:nvSpPr>
        <p:spPr bwMode="auto">
          <a:xfrm>
            <a:off x="685800" y="2286000"/>
            <a:ext cx="7772400" cy="1143000"/>
          </a:xfrm>
          <a:noFill/>
          <a:ln>
            <a:noFill/>
          </a:ln>
        </p:spPr>
        <p:txBody>
          <a:bodyPr/>
          <a:lstStyle/>
          <a:p>
            <a:r>
              <a:rPr lang="fi-FI" sz="3600" cap="none">
                <a:solidFill>
                  <a:schemeClr val="hlink"/>
                </a:solidFill>
                <a:latin typeface="Candara" pitchFamily="-72" charset="0"/>
                <a:ea typeface="Adobe Song Std L" charset="0"/>
              </a:rPr>
              <a:t>SIVUSTOKAAVIO</a:t>
            </a:r>
          </a:p>
        </p:txBody>
      </p:sp>
      <p:sp>
        <p:nvSpPr>
          <p:cNvPr id="111619" name="Placeholder 3"/>
          <p:cNvSpPr>
            <a:spLocks noGrp="1"/>
          </p:cNvSpPr>
          <p:nvPr>
            <p:ph type="subTitle" idx="4294967295"/>
          </p:nvPr>
        </p:nvSpPr>
        <p:spPr bwMode="auto">
          <a:xfrm>
            <a:off x="1371600" y="3886200"/>
            <a:ext cx="6400800" cy="1752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ctr">
              <a:buFont typeface="Arial" pitchFamily="-72" charset="0"/>
              <a:buNone/>
            </a:pPr>
            <a:endParaRPr lang="fi-FI">
              <a:latin typeface="Candara" pitchFamily="-72" charset="0"/>
              <a:ea typeface="Adobe Song Std 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0" y="0"/>
            <a:ext cx="9144000" cy="6970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  <a:p>
            <a:pPr>
              <a:spcBef>
                <a:spcPct val="50000"/>
              </a:spcBef>
            </a:pPr>
            <a:endParaRPr lang="fi-FI"/>
          </a:p>
        </p:txBody>
      </p:sp>
      <p:graphicFrame>
        <p:nvGraphicFramePr>
          <p:cNvPr id="4" name="Diagram 3"/>
          <p:cNvGraphicFramePr/>
          <p:nvPr/>
        </p:nvGraphicFramePr>
        <p:xfrm>
          <a:off x="23181" y="406123"/>
          <a:ext cx="8885968" cy="622210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7227888" y="3644900"/>
            <a:ext cx="944562" cy="3540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000" dirty="0"/>
              <a:t>Palaute?</a:t>
            </a:r>
            <a:endParaRPr lang="en-US" sz="1000" dirty="0"/>
          </a:p>
        </p:txBody>
      </p:sp>
      <p:sp>
        <p:nvSpPr>
          <p:cNvPr id="6" name="Rectangle 5"/>
          <p:cNvSpPr/>
          <p:nvPr/>
        </p:nvSpPr>
        <p:spPr>
          <a:xfrm>
            <a:off x="7227888" y="4149725"/>
            <a:ext cx="944562" cy="3540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000" dirty="0"/>
              <a:t>Yhteystiedot</a:t>
            </a:r>
            <a:endParaRPr lang="en-US" sz="1000" dirty="0"/>
          </a:p>
        </p:txBody>
      </p:sp>
      <p:sp>
        <p:nvSpPr>
          <p:cNvPr id="7" name="Rectangle 6"/>
          <p:cNvSpPr/>
          <p:nvPr/>
        </p:nvSpPr>
        <p:spPr>
          <a:xfrm>
            <a:off x="7227888" y="4652963"/>
            <a:ext cx="944562" cy="3540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sz="1000" dirty="0"/>
              <a:t>Sivukartta</a:t>
            </a:r>
            <a:endParaRPr lang="en-US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46138"/>
            <a:ext cx="7924800" cy="1143000"/>
          </a:xfrm>
        </p:spPr>
        <p:txBody>
          <a:bodyPr/>
          <a:lstStyle/>
          <a:p>
            <a:r>
              <a:rPr lang="fi-FI" sz="3600" cap="none" smtClean="0">
                <a:latin typeface="Candara" pitchFamily="-72" charset="0"/>
                <a:ea typeface="Adobe Song Std L" charset="0"/>
              </a:rPr>
              <a:t>LÄHTÖTILANNE</a:t>
            </a:r>
            <a:endParaRPr lang="en-US" sz="3600" cap="none" smtClean="0">
              <a:latin typeface="Candara" pitchFamily="-72" charset="0"/>
              <a:ea typeface="Adobe Song Std 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609600" y="2133600"/>
            <a:ext cx="7993063" cy="25908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Ei tällä hetkellä kotisivuja</a:t>
            </a:r>
          </a:p>
          <a:p>
            <a:pPr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Yhteydenpito tuottajiin on pidetty puhelimitse</a:t>
            </a:r>
          </a:p>
          <a:p>
            <a:pPr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Väliaikainen logo</a:t>
            </a:r>
          </a:p>
          <a:p>
            <a:pPr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Luomutorilla on Facebook-profiili, jossa:</a:t>
            </a:r>
            <a:endParaRPr lang="fi-FI" sz="1800" smtClean="0">
              <a:latin typeface="Candara" pitchFamily="-72" charset="0"/>
              <a:ea typeface="Adobe Song Std L" charset="0"/>
            </a:endParaRPr>
          </a:p>
          <a:p>
            <a:pPr lvl="1">
              <a:lnSpc>
                <a:spcPct val="80000"/>
              </a:lnSpc>
            </a:pPr>
            <a:r>
              <a:rPr lang="fi-FI" sz="2000" smtClean="0">
                <a:latin typeface="Candara" pitchFamily="-72" charset="0"/>
                <a:ea typeface="Adobe Song Std L" charset="0"/>
              </a:rPr>
              <a:t>Markkinointi</a:t>
            </a:r>
          </a:p>
          <a:p>
            <a:pPr lvl="1">
              <a:lnSpc>
                <a:spcPct val="80000"/>
              </a:lnSpc>
            </a:pPr>
            <a:r>
              <a:rPr lang="fi-FI" sz="2000" smtClean="0">
                <a:latin typeface="Candara" pitchFamily="-72" charset="0"/>
                <a:ea typeface="Adobe Song Std L" charset="0"/>
              </a:rPr>
              <a:t>Kuvia	</a:t>
            </a:r>
            <a:r>
              <a:rPr lang="fi-FI" sz="1500" smtClean="0">
                <a:latin typeface="Candara" pitchFamily="-72" charset="0"/>
                <a:ea typeface="Adobe Song Std L" charset="0"/>
              </a:rPr>
              <a:t>						</a:t>
            </a:r>
            <a:endParaRPr lang="en-US" sz="1500" smtClean="0">
              <a:latin typeface="Candara" pitchFamily="-72" charset="0"/>
              <a:ea typeface="Adobe Song Std 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46138"/>
            <a:ext cx="7924800" cy="1143000"/>
          </a:xfrm>
        </p:spPr>
        <p:txBody>
          <a:bodyPr/>
          <a:lstStyle/>
          <a:p>
            <a:r>
              <a:rPr lang="fi-FI" sz="3600" cap="none" smtClean="0">
                <a:latin typeface="Candara" pitchFamily="-72" charset="0"/>
                <a:ea typeface="Adobe Song Std L" charset="0"/>
              </a:rPr>
              <a:t>TAVOITETILA</a:t>
            </a:r>
            <a:endParaRPr lang="en-US" sz="3600" cap="none" smtClean="0">
              <a:latin typeface="Candara" pitchFamily="-72" charset="0"/>
              <a:ea typeface="Adobe Song Std 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611188" y="2133600"/>
            <a:ext cx="7993062" cy="2663825"/>
          </a:xfrm>
          <a:noFill/>
          <a:ln>
            <a:miter lim="800000"/>
            <a:headEnd/>
            <a:tailEnd/>
          </a:ln>
        </p:spPr>
        <p:txBody>
          <a:bodyPr rtlCol="0">
            <a:normAutofit fontScale="77500" lnSpcReduction="20000"/>
          </a:bodyPr>
          <a:lstStyle/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dirty="0" smtClean="0">
                <a:cs typeface="+mn-cs"/>
              </a:rPr>
              <a:t>Luodaan Luomutorille kotisivujen visuaalinen ilme</a:t>
            </a: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dirty="0" smtClean="0">
                <a:cs typeface="+mn-cs"/>
              </a:rPr>
              <a:t>Laaditaan </a:t>
            </a:r>
            <a:r>
              <a:rPr lang="fi-FI" dirty="0">
                <a:cs typeface="+mn-cs"/>
              </a:rPr>
              <a:t>s</a:t>
            </a:r>
            <a:r>
              <a:rPr lang="fi-FI" dirty="0" smtClean="0">
                <a:cs typeface="+mn-cs"/>
              </a:rPr>
              <a:t>ivuston rakennekaavio</a:t>
            </a: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dirty="0" smtClean="0">
                <a:cs typeface="+mn-cs"/>
              </a:rPr>
              <a:t>Suunnitellaan ilmoittautumiskaavake</a:t>
            </a: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dirty="0" smtClean="0">
                <a:cs typeface="+mn-cs"/>
              </a:rPr>
              <a:t>Suunnitellaan logo</a:t>
            </a: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dirty="0" smtClean="0">
                <a:cs typeface="+mn-cs"/>
              </a:rPr>
              <a:t>Tehdään erilaisia rautaversioita kotisivuista</a:t>
            </a: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dirty="0" smtClean="0">
                <a:cs typeface="+mn-cs"/>
              </a:rPr>
              <a:t>Mietitään </a:t>
            </a:r>
            <a:r>
              <a:rPr lang="fi-FI" dirty="0" err="1" smtClean="0">
                <a:cs typeface="+mn-cs"/>
              </a:rPr>
              <a:t>Facebookin</a:t>
            </a:r>
            <a:r>
              <a:rPr lang="fi-FI" dirty="0" smtClean="0">
                <a:cs typeface="+mn-cs"/>
              </a:rPr>
              <a:t> käyttöä</a:t>
            </a:r>
          </a:p>
          <a:p>
            <a:pPr marL="0" indent="0"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None/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57200" y="2636838"/>
            <a:ext cx="8229600" cy="1143000"/>
          </a:xfrm>
          <a:ln>
            <a:noFill/>
          </a:ln>
        </p:spPr>
        <p:txBody>
          <a:bodyPr/>
          <a:lstStyle/>
          <a:p>
            <a:r>
              <a:rPr lang="fi-FI" sz="4100" cap="none" smtClean="0">
                <a:solidFill>
                  <a:schemeClr val="hlink"/>
                </a:solidFill>
                <a:latin typeface="Candara" pitchFamily="-72" charset="0"/>
                <a:ea typeface="Adobe Song Std L" charset="0"/>
              </a:rPr>
              <a:t>TILAAJAN TOIVEET</a:t>
            </a:r>
            <a:endParaRPr lang="fi-FI" sz="4100" cap="none" smtClean="0">
              <a:latin typeface="Candara" pitchFamily="-72" charset="0"/>
              <a:ea typeface="Adobe Song Std 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46138"/>
            <a:ext cx="7924800" cy="1143000"/>
          </a:xfrm>
        </p:spPr>
        <p:txBody>
          <a:bodyPr/>
          <a:lstStyle/>
          <a:p>
            <a:r>
              <a:rPr lang="fi-FI" sz="3600" cap="none" smtClean="0">
                <a:latin typeface="Candara" pitchFamily="-72" charset="0"/>
                <a:ea typeface="Adobe Song Std L" charset="0"/>
              </a:rPr>
              <a:t>TOIVEET: KOTISIVUT</a:t>
            </a:r>
            <a:endParaRPr lang="en-US" sz="3600" cap="none" smtClean="0">
              <a:latin typeface="Candara" pitchFamily="-72" charset="0"/>
              <a:ea typeface="Adobe Song Std 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611188" y="2133600"/>
            <a:ext cx="5905500" cy="4608513"/>
          </a:xfrm>
          <a:noFill/>
          <a:ln>
            <a:miter lim="800000"/>
            <a:headEnd/>
            <a:tailEnd/>
          </a:ln>
        </p:spPr>
        <p:txBody>
          <a:bodyPr rtlCol="0">
            <a:normAutofit fontScale="77500" lnSpcReduction="20000"/>
          </a:bodyPr>
          <a:lstStyle/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sz="3300" dirty="0" smtClean="0">
                <a:cs typeface="+mn-cs"/>
              </a:rPr>
              <a:t>Selkeä, värikäs, tyylikäs</a:t>
            </a:r>
            <a:endParaRPr lang="fi-FI" sz="3300" dirty="0">
              <a:cs typeface="+mn-cs"/>
            </a:endParaRP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sz="3300" dirty="0" smtClean="0">
                <a:cs typeface="+mn-cs"/>
              </a:rPr>
              <a:t>Tuore ja aina ajassa kiinni oleva</a:t>
            </a: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sz="3300" dirty="0" smtClean="0">
                <a:cs typeface="+mn-cs"/>
              </a:rPr>
              <a:t>Helppokäyttöinen</a:t>
            </a: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sz="3300" dirty="0" smtClean="0">
                <a:cs typeface="+mn-cs"/>
              </a:rPr>
              <a:t>Ei liian vihreä</a:t>
            </a:r>
            <a:endParaRPr lang="fi-FI" sz="3300" dirty="0">
              <a:cs typeface="+mn-cs"/>
            </a:endParaRP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sz="3300" dirty="0">
                <a:cs typeface="+mn-cs"/>
              </a:rPr>
              <a:t>Ei likaa </a:t>
            </a:r>
            <a:r>
              <a:rPr lang="fi-FI" sz="3300" dirty="0" smtClean="0">
                <a:cs typeface="+mn-cs"/>
              </a:rPr>
              <a:t>laatikkomaisuutta</a:t>
            </a: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sz="3300" dirty="0">
                <a:cs typeface="+mn-cs"/>
              </a:rPr>
              <a:t>Kuvitus:</a:t>
            </a:r>
          </a:p>
          <a:p>
            <a:pPr lvl="1" fontAlgn="auto">
              <a:buClr>
                <a:schemeClr val="accent3">
                  <a:lumMod val="20000"/>
                  <a:lumOff val="80000"/>
                </a:schemeClr>
              </a:buClr>
              <a:buFont typeface="Wingdings" pitchFamily="2" charset="2"/>
              <a:buChar char="§"/>
              <a:defRPr/>
            </a:pPr>
            <a:r>
              <a:rPr lang="fi-FI" dirty="0">
                <a:cs typeface="+mn-cs"/>
              </a:rPr>
              <a:t>Piirroksia</a:t>
            </a:r>
          </a:p>
          <a:p>
            <a:pPr lvl="1" fontAlgn="auto">
              <a:buClr>
                <a:schemeClr val="accent3">
                  <a:lumMod val="20000"/>
                  <a:lumOff val="80000"/>
                </a:schemeClr>
              </a:buClr>
              <a:buFont typeface="Wingdings" pitchFamily="2" charset="2"/>
              <a:buChar char="§"/>
              <a:defRPr/>
            </a:pPr>
            <a:r>
              <a:rPr lang="fi-FI" dirty="0">
                <a:cs typeface="+mn-cs"/>
              </a:rPr>
              <a:t>Valokuvia </a:t>
            </a:r>
            <a:endParaRPr lang="fi-FI" dirty="0" smtClean="0">
              <a:cs typeface="+mn-cs"/>
            </a:endParaRP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r>
              <a:rPr lang="fi-FI" sz="3300" dirty="0" smtClean="0">
                <a:cs typeface="+mn-cs"/>
              </a:rPr>
              <a:t>Vaihdettava </a:t>
            </a:r>
            <a:r>
              <a:rPr lang="fi-FI" sz="3300" dirty="0">
                <a:cs typeface="+mn-cs"/>
              </a:rPr>
              <a:t>ilme kausittain </a:t>
            </a:r>
          </a:p>
          <a:p>
            <a:pPr lvl="1" fontAlgn="auto">
              <a:buClr>
                <a:schemeClr val="accent3">
                  <a:lumMod val="20000"/>
                  <a:lumOff val="80000"/>
                </a:schemeClr>
              </a:buClr>
              <a:buFont typeface="Wingdings" pitchFamily="2" charset="2"/>
              <a:buChar char="§"/>
              <a:defRPr/>
            </a:pPr>
            <a:r>
              <a:rPr lang="fi-FI" dirty="0">
                <a:cs typeface="+mn-cs"/>
              </a:rPr>
              <a:t>Kuvien vaihtomahdollisuus</a:t>
            </a: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endParaRPr lang="fi-FI" sz="3500" dirty="0">
              <a:cs typeface="+mn-cs"/>
            </a:endParaRPr>
          </a:p>
          <a:p>
            <a:pPr fontAlgn="auto">
              <a:buClr>
                <a:schemeClr val="accent3">
                  <a:lumMod val="40000"/>
                  <a:lumOff val="60000"/>
                </a:schemeClr>
              </a:buClr>
              <a:buFont typeface="Arial" pitchFamily="34" charset="0"/>
              <a:buChar char="•"/>
              <a:defRPr/>
            </a:pPr>
            <a:endParaRPr lang="en-US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46138"/>
            <a:ext cx="7924800" cy="1143000"/>
          </a:xfrm>
        </p:spPr>
        <p:txBody>
          <a:bodyPr/>
          <a:lstStyle/>
          <a:p>
            <a:r>
              <a:rPr lang="en-US" sz="3600" cap="none" smtClean="0">
                <a:latin typeface="Candara" pitchFamily="-72" charset="0"/>
                <a:ea typeface="Adobe Song Std L" charset="0"/>
              </a:rPr>
              <a:t>TOIVEET: KOTISIVUJEN SISÄLTÖ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323850" y="2060575"/>
            <a:ext cx="8507413" cy="4392613"/>
          </a:xfrm>
          <a:noFill/>
          <a:ln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fi-FI" smtClean="0">
                <a:latin typeface="Candara" pitchFamily="-72" charset="0"/>
                <a:ea typeface="Adobe Song Std L" charset="0"/>
              </a:rPr>
              <a:t>Erillinen osio tuottajia varten</a:t>
            </a:r>
          </a:p>
          <a:p>
            <a:pPr lvl="1"/>
            <a:r>
              <a:rPr lang="fi-FI" sz="2000" smtClean="0">
                <a:latin typeface="Candara" pitchFamily="-72" charset="0"/>
                <a:ea typeface="Adobe Song Std L" charset="0"/>
              </a:rPr>
              <a:t>Helppo ilmoittautumiskaavake (samalla kerää yritysrekisteriä)</a:t>
            </a:r>
          </a:p>
          <a:p>
            <a:pPr lvl="1"/>
            <a:r>
              <a:rPr lang="fi-FI" sz="2000" smtClean="0">
                <a:latin typeface="Candara" pitchFamily="-72" charset="0"/>
                <a:ea typeface="Adobe Song Std L" charset="0"/>
              </a:rPr>
              <a:t>Tietoa torista (ja tapahtumakohtaiset ohjeet myyjille ilmoittautumisen jälkeen)</a:t>
            </a:r>
          </a:p>
          <a:p>
            <a:pPr lvl="1"/>
            <a:r>
              <a:rPr lang="fi-FI" sz="2000" smtClean="0">
                <a:latin typeface="Candara" pitchFamily="-72" charset="0"/>
                <a:ea typeface="Adobe Song Std L" charset="0"/>
              </a:rPr>
              <a:t>Pohjakartta (paikan varaus)</a:t>
            </a:r>
            <a:endParaRPr lang="fi-FI" smtClean="0">
              <a:latin typeface="Candara" pitchFamily="-72" charset="0"/>
              <a:ea typeface="Adobe Song Std L" charset="0"/>
            </a:endParaRPr>
          </a:p>
          <a:p>
            <a:r>
              <a:rPr lang="fi-FI" smtClean="0">
                <a:latin typeface="Candara" pitchFamily="-72" charset="0"/>
                <a:ea typeface="Adobe Song Std L" charset="0"/>
              </a:rPr>
              <a:t>Tulevat toritapahtumat listattuna selkeästi</a:t>
            </a:r>
          </a:p>
          <a:p>
            <a:r>
              <a:rPr lang="fi-FI" smtClean="0">
                <a:latin typeface="Candara" pitchFamily="-72" charset="0"/>
                <a:ea typeface="Adobe Song Std L" charset="0"/>
              </a:rPr>
              <a:t>Paikka</a:t>
            </a:r>
            <a:r>
              <a:rPr lang="fi-FI">
                <a:latin typeface="Candara" pitchFamily="-72" charset="0"/>
                <a:ea typeface="Adobe Song Std L" charset="0"/>
              </a:rPr>
              <a:t>, jossa voi ehdottaa Luomutoria </a:t>
            </a:r>
            <a:r>
              <a:rPr lang="fi-FI" smtClean="0">
                <a:latin typeface="Candara" pitchFamily="-72" charset="0"/>
                <a:ea typeface="Adobe Song Std L" charset="0"/>
              </a:rPr>
              <a:t>omalle paikkakunnalle</a:t>
            </a:r>
            <a:endParaRPr lang="en-US">
              <a:latin typeface="Candara" pitchFamily="-72" charset="0"/>
              <a:ea typeface="Adobe Song Std 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46138"/>
            <a:ext cx="7924800" cy="1143000"/>
          </a:xfrm>
        </p:spPr>
        <p:txBody>
          <a:bodyPr/>
          <a:lstStyle/>
          <a:p>
            <a:r>
              <a:rPr lang="en-US" sz="3600" cap="none" smtClean="0">
                <a:latin typeface="Candara" pitchFamily="-72" charset="0"/>
                <a:ea typeface="Adobe Song Std L" charset="0"/>
              </a:rPr>
              <a:t>TOIVEET: KOTISIVUJEN SISÄLTÖ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611188" y="2133600"/>
            <a:ext cx="7993062" cy="40386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fi-FI" smtClean="0">
                <a:latin typeface="Candara" pitchFamily="-72" charset="0"/>
                <a:ea typeface="Adobe Song Std L" charset="0"/>
              </a:rPr>
              <a:t>Tuotetietoutta</a:t>
            </a:r>
            <a:endParaRPr lang="fi-FI" sz="2000" smtClean="0">
              <a:latin typeface="Candara" pitchFamily="-72" charset="0"/>
              <a:ea typeface="Adobe Song Std L" charset="0"/>
            </a:endParaRPr>
          </a:p>
          <a:p>
            <a:pPr marL="742950" lvl="2" indent="-342900"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tietoa tuotteiden synnystä</a:t>
            </a:r>
          </a:p>
          <a:p>
            <a:pPr marL="742950" lvl="2" indent="-342900"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mahdollisesti videoklippejä</a:t>
            </a:r>
          </a:p>
          <a:p>
            <a:pPr marL="742950" lvl="2" indent="-342900"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tietoa mahdollisista omista tuotteista</a:t>
            </a:r>
          </a:p>
          <a:p>
            <a:pPr marL="742950" lvl="2" indent="-342900"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luomutietoutta</a:t>
            </a:r>
          </a:p>
          <a:p>
            <a:pPr marL="742950" lvl="2" indent="-342900"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Ruokapiiritietoutta</a:t>
            </a:r>
          </a:p>
          <a:p>
            <a:pPr marL="742950" lvl="2" indent="-342900">
              <a:lnSpc>
                <a:spcPct val="80000"/>
              </a:lnSpc>
            </a:pPr>
            <a:r>
              <a:rPr lang="fi-FI" sz="2400" smtClean="0">
                <a:latin typeface="Candara" pitchFamily="-72" charset="0"/>
                <a:ea typeface="Adobe Song Std L" charset="0"/>
              </a:rPr>
              <a:t>myyjä-/tuottajaesittelyjä</a:t>
            </a:r>
            <a:endParaRPr lang="fi-FI" smtClean="0">
              <a:latin typeface="Candara" pitchFamily="-72" charset="0"/>
              <a:ea typeface="Adobe Song Std L" charset="0"/>
            </a:endParaRPr>
          </a:p>
          <a:p>
            <a:pPr>
              <a:lnSpc>
                <a:spcPct val="80000"/>
              </a:lnSpc>
            </a:pPr>
            <a:r>
              <a:rPr lang="fi-FI" smtClean="0">
                <a:latin typeface="Candara" pitchFamily="-72" charset="0"/>
                <a:ea typeface="Adobe Song Std L" charset="0"/>
              </a:rPr>
              <a:t>Tietoa yhteistyökumppaneista</a:t>
            </a:r>
            <a:endParaRPr lang="en-US" sz="1900" smtClean="0">
              <a:latin typeface="Candara" pitchFamily="-72" charset="0"/>
              <a:ea typeface="Adobe Song Std 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46138"/>
            <a:ext cx="7924800" cy="1143000"/>
          </a:xfrm>
        </p:spPr>
        <p:txBody>
          <a:bodyPr/>
          <a:lstStyle/>
          <a:p>
            <a:r>
              <a:rPr lang="fi-FI" sz="3600" cap="none" smtClean="0">
                <a:latin typeface="Candara" pitchFamily="-72" charset="0"/>
                <a:ea typeface="Adobe Song Std L" charset="0"/>
              </a:rPr>
              <a:t>TOIVEET: LOGO</a:t>
            </a:r>
            <a:endParaRPr lang="en-US" sz="3600" cap="none" smtClean="0">
              <a:latin typeface="Candara" pitchFamily="-72" charset="0"/>
              <a:ea typeface="Adobe Song Std 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611188" y="2133600"/>
            <a:ext cx="7993062" cy="434340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80000"/>
              </a:lnSpc>
            </a:pPr>
            <a:r>
              <a:rPr lang="fi-FI" smtClean="0">
                <a:latin typeface="Candara" pitchFamily="-72" charset="0"/>
                <a:ea typeface="Adobe Song Std L" charset="0"/>
              </a:rPr>
              <a:t>Logon tulisi ilmentää Suomen Luomutorin toimintaa ja ideologiaa </a:t>
            </a:r>
          </a:p>
          <a:p>
            <a:pPr>
              <a:lnSpc>
                <a:spcPct val="80000"/>
              </a:lnSpc>
            </a:pPr>
            <a:r>
              <a:rPr lang="fi-FI">
                <a:latin typeface="Candara" pitchFamily="-72" charset="0"/>
                <a:ea typeface="Adobe Song Std L" charset="0"/>
              </a:rPr>
              <a:t>M</a:t>
            </a:r>
            <a:r>
              <a:rPr lang="fi-FI" smtClean="0">
                <a:latin typeface="Candara" pitchFamily="-72" charset="0"/>
                <a:ea typeface="Adobe Song Std L" charset="0"/>
              </a:rPr>
              <a:t>onipuolisesti käytettävissä (muunneltavissa tapahtuma- tai paikkakohtaisesti)</a:t>
            </a:r>
            <a:endParaRPr lang="fi-FI" sz="2400" smtClean="0">
              <a:latin typeface="Candara" pitchFamily="-72" charset="0"/>
              <a:ea typeface="Adobe Song Std L" charset="0"/>
            </a:endParaRPr>
          </a:p>
          <a:p>
            <a:pPr lvl="1">
              <a:lnSpc>
                <a:spcPct val="80000"/>
              </a:lnSpc>
              <a:buFont typeface="Wingdings" pitchFamily="-72" charset="2"/>
              <a:buChar char="§"/>
            </a:pPr>
            <a:r>
              <a:rPr lang="fi-FI" smtClean="0">
                <a:latin typeface="Candara" pitchFamily="-72" charset="0"/>
                <a:ea typeface="Adobe Song Std L" charset="0"/>
              </a:rPr>
              <a:t>Julisteissa</a:t>
            </a:r>
          </a:p>
          <a:p>
            <a:pPr lvl="1">
              <a:lnSpc>
                <a:spcPct val="80000"/>
              </a:lnSpc>
              <a:buFont typeface="Wingdings" pitchFamily="-72" charset="2"/>
              <a:buChar char="§"/>
            </a:pPr>
            <a:r>
              <a:rPr lang="fi-FI" smtClean="0">
                <a:latin typeface="Candara" pitchFamily="-72" charset="0"/>
                <a:ea typeface="Adobe Song Std L" charset="0"/>
              </a:rPr>
              <a:t>Käyntikorteissa</a:t>
            </a:r>
          </a:p>
          <a:p>
            <a:pPr lvl="1">
              <a:lnSpc>
                <a:spcPct val="80000"/>
              </a:lnSpc>
              <a:buFont typeface="Wingdings" pitchFamily="-72" charset="2"/>
              <a:buChar char="§"/>
            </a:pPr>
            <a:r>
              <a:rPr lang="fi-FI" smtClean="0">
                <a:latin typeface="Candara" pitchFamily="-72" charset="0"/>
                <a:ea typeface="Adobe Song Std L" charset="0"/>
              </a:rPr>
              <a:t>Kutsuissa</a:t>
            </a:r>
          </a:p>
          <a:p>
            <a:pPr lvl="1">
              <a:lnSpc>
                <a:spcPct val="80000"/>
              </a:lnSpc>
              <a:buFont typeface="Wingdings" pitchFamily="-72" charset="2"/>
              <a:buChar char="§"/>
            </a:pPr>
            <a:r>
              <a:rPr lang="fi-FI" smtClean="0">
                <a:latin typeface="Candara" pitchFamily="-72" charset="0"/>
                <a:ea typeface="Adobe Song Std L" charset="0"/>
              </a:rPr>
              <a:t>Pakkauksissa</a:t>
            </a:r>
          </a:p>
          <a:p>
            <a:pPr lvl="1">
              <a:lnSpc>
                <a:spcPct val="80000"/>
              </a:lnSpc>
              <a:buFont typeface="Wingdings" pitchFamily="-72" charset="2"/>
              <a:buChar char="§"/>
            </a:pPr>
            <a:r>
              <a:rPr lang="fi-FI" smtClean="0">
                <a:latin typeface="Candara" pitchFamily="-72" charset="0"/>
                <a:ea typeface="Adobe Song Std L" charset="0"/>
              </a:rPr>
              <a:t>Tiedotuksessa jne.</a:t>
            </a:r>
            <a:endParaRPr lang="en-US" sz="1500">
              <a:latin typeface="Candara" pitchFamily="-72" charset="0"/>
              <a:ea typeface="Adobe Song Std 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46138"/>
            <a:ext cx="7924800" cy="1143000"/>
          </a:xfrm>
        </p:spPr>
        <p:txBody>
          <a:bodyPr/>
          <a:lstStyle/>
          <a:p>
            <a:r>
              <a:rPr lang="fi-FI" sz="3600" cap="none" smtClean="0">
                <a:latin typeface="Candara" pitchFamily="-72" charset="0"/>
                <a:ea typeface="Adobe Song Std L" charset="0"/>
              </a:rPr>
              <a:t>TOIVEET: FACEBOOK</a:t>
            </a:r>
            <a:endParaRPr lang="en-US" sz="3600" cap="none" smtClean="0">
              <a:latin typeface="Candara" pitchFamily="-72" charset="0"/>
              <a:ea typeface="Adobe Song Std 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 bwMode="auto">
          <a:xfrm>
            <a:off x="611188" y="2276475"/>
            <a:ext cx="7993062" cy="2665413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pPr lvl="1"/>
            <a:r>
              <a:rPr lang="fi-FI" sz="2800" smtClean="0">
                <a:latin typeface="Candara" pitchFamily="-72" charset="0"/>
                <a:ea typeface="Adobe Song Std L" charset="0"/>
              </a:rPr>
              <a:t>Miten saadaan lisää käyttäjiä</a:t>
            </a:r>
          </a:p>
          <a:p>
            <a:pPr lvl="1"/>
            <a:r>
              <a:rPr lang="fi-FI" sz="2800" smtClean="0">
                <a:latin typeface="Candara" pitchFamily="-72" charset="0"/>
                <a:ea typeface="Adobe Song Std L" charset="0"/>
              </a:rPr>
              <a:t>Avautuvien kotisivujen mainostus/tiedotus</a:t>
            </a:r>
          </a:p>
          <a:p>
            <a:pPr lvl="1"/>
            <a:r>
              <a:rPr lang="fi-FI" sz="2800" smtClean="0">
                <a:latin typeface="Candara" pitchFamily="-72" charset="0"/>
                <a:ea typeface="Adobe Song Std L" charset="0"/>
              </a:rPr>
              <a:t>Ulkopuolisten myyjien rekrytointikanava (mikäli tuottaja ei pääse itse myymään)</a:t>
            </a:r>
            <a:endParaRPr lang="en-US" sz="2800" smtClean="0">
              <a:latin typeface="Candara" pitchFamily="-72" charset="0"/>
              <a:ea typeface="Adobe Song Std 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uomutori_pohja">
  <a:themeElements>
    <a:clrScheme name="Horisontti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sontti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sontti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392</Words>
  <Application>Microsoft Macintosh PowerPoint</Application>
  <PresentationFormat>On-screen Show (4:3)</PresentationFormat>
  <Paragraphs>124</Paragraphs>
  <Slides>19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Calibri</vt:lpstr>
      <vt:lpstr>ＭＳ Ｐゴシック</vt:lpstr>
      <vt:lpstr>Arial</vt:lpstr>
      <vt:lpstr>Candara</vt:lpstr>
      <vt:lpstr>Adobe Song Std L</vt:lpstr>
      <vt:lpstr>Arial Narrow</vt:lpstr>
      <vt:lpstr>Wingdings</vt:lpstr>
      <vt:lpstr>1_Custom Design</vt:lpstr>
      <vt:lpstr>SUOMEN LUOMUTORI</vt:lpstr>
      <vt:lpstr>LÄHTÖTILANNE</vt:lpstr>
      <vt:lpstr>TAVOITETILA</vt:lpstr>
      <vt:lpstr>TILAAJAN TOIVEET</vt:lpstr>
      <vt:lpstr>TOIVEET: KOTISIVUT</vt:lpstr>
      <vt:lpstr>TOIVEET: KOTISIVUJEN SISÄLTÖ</vt:lpstr>
      <vt:lpstr>TOIVEET: KOTISIVUJEN SISÄLTÖ</vt:lpstr>
      <vt:lpstr>TOIVEET: LOGO</vt:lpstr>
      <vt:lpstr>TOIVEET: FACEBOOK</vt:lpstr>
      <vt:lpstr>KILPAILIJAKARTOITUS</vt:lpstr>
      <vt:lpstr>VERKKOSIVUREFERENSSEJÄ</vt:lpstr>
      <vt:lpstr>KÄYTTÄJÄRYHMÄT</vt:lpstr>
      <vt:lpstr>LUOMUTUOTTAJA</vt:lpstr>
      <vt:lpstr>URBAANI TUOTTAJA</vt:lpstr>
      <vt:lpstr>TORIKÄVIJÄ</vt:lpstr>
      <vt:lpstr>RAUTALANKAMALLEJA VERKKOSIVUISTA</vt:lpstr>
      <vt:lpstr>PowerPoint Presentation</vt:lpstr>
      <vt:lpstr>SIVUSTOKAAVIO</vt:lpstr>
      <vt:lpstr>PowerPoint Presentation</vt:lpstr>
    </vt:vector>
  </TitlesOfParts>
  <Company>-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Kevennetty teksti</dc:title>
  <dc:creator>Vilkki</dc:creator>
  <cp:lastModifiedBy>Nelli Turunen</cp:lastModifiedBy>
  <cp:revision>97</cp:revision>
  <dcterms:created xsi:type="dcterms:W3CDTF">2011-03-09T10:32:44Z</dcterms:created>
  <dcterms:modified xsi:type="dcterms:W3CDTF">2011-03-13T14:19:52Z</dcterms:modified>
</cp:coreProperties>
</file>