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0D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8040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8467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2042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1728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5234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857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894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9958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46895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777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4029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A872E-69EE-406C-8A07-314D7FD5E9C7}" type="datetimeFigureOut">
              <a:rPr lang="fi-FI" smtClean="0"/>
              <a:t>4.3.2011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BC7A0-9C03-46F5-8C17-E9F873DE7F9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939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772400" cy="1008112"/>
          </a:xfrm>
        </p:spPr>
        <p:txBody>
          <a:bodyPr/>
          <a:lstStyle/>
          <a:p>
            <a:r>
              <a:rPr lang="fi-FI" b="1" dirty="0" smtClean="0">
                <a:solidFill>
                  <a:schemeClr val="accent6"/>
                </a:solidFill>
              </a:rPr>
              <a:t>Suomen luomutori</a:t>
            </a:r>
            <a:endParaRPr lang="fi-FI" b="1" dirty="0">
              <a:solidFill>
                <a:schemeClr val="accent6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78368" y="1484784"/>
            <a:ext cx="4867180" cy="504056"/>
          </a:xfrm>
          <a:prstGeom prst="roundRect">
            <a:avLst/>
          </a:prstGeom>
          <a:solidFill>
            <a:srgbClr val="AF0D3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800" b="1" dirty="0" smtClean="0">
                <a:solidFill>
                  <a:schemeClr val="bg1"/>
                </a:solidFill>
              </a:rPr>
              <a:t>Etusivu</a:t>
            </a:r>
            <a:endParaRPr lang="fi-FI" sz="28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011380" y="2913056"/>
            <a:ext cx="3209472" cy="50405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b="1" dirty="0" smtClean="0">
                <a:solidFill>
                  <a:schemeClr val="tx1"/>
                </a:solidFill>
              </a:rPr>
              <a:t>Tuottajalle</a:t>
            </a:r>
            <a:endParaRPr lang="fi-FI" sz="2000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03098" y="3031894"/>
            <a:ext cx="2408860" cy="50405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>
                <a:solidFill>
                  <a:schemeClr val="tx1"/>
                </a:solidFill>
              </a:rPr>
              <a:t>Tulevat tapahtumat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355976" y="3538806"/>
            <a:ext cx="2520280" cy="54006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Tulevat tapahtumat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003098" y="3808836"/>
            <a:ext cx="2408860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>
                <a:solidFill>
                  <a:schemeClr val="tx1"/>
                </a:solidFill>
              </a:rPr>
              <a:t>Ota yhteyttä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1920" y="4255928"/>
            <a:ext cx="50857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i-FI" dirty="0" err="1" smtClean="0"/>
              <a:t>Alasvetovalikko</a:t>
            </a:r>
            <a:r>
              <a:rPr lang="fi-FI" dirty="0" smtClean="0"/>
              <a:t>, josta valitaan sijainti/tapahtuma</a:t>
            </a:r>
          </a:p>
          <a:p>
            <a:pPr marL="742950" lvl="1" indent="-285750">
              <a:buFontTx/>
              <a:buChar char="-"/>
            </a:pPr>
            <a:r>
              <a:rPr lang="fi-FI" dirty="0" smtClean="0"/>
              <a:t>Sijainti</a:t>
            </a:r>
          </a:p>
          <a:p>
            <a:pPr marL="742950" lvl="1" indent="-285750">
              <a:buFontTx/>
              <a:buChar char="-"/>
            </a:pPr>
            <a:r>
              <a:rPr lang="fi-FI" dirty="0" smtClean="0"/>
              <a:t>Tapahtuman esittely</a:t>
            </a:r>
          </a:p>
          <a:p>
            <a:pPr marL="742950" lvl="1" indent="-285750">
              <a:buFontTx/>
              <a:buChar char="-"/>
            </a:pPr>
            <a:r>
              <a:rPr lang="fi-FI" dirty="0" smtClean="0"/>
              <a:t>Ilmoittautumiskaavake pohjakartan kanssa</a:t>
            </a:r>
            <a:endParaRPr lang="fi-FI" dirty="0"/>
          </a:p>
          <a:p>
            <a:pPr marL="742950" lvl="1" indent="-285750">
              <a:buFontTx/>
              <a:buChar char="-"/>
            </a:pPr>
            <a:r>
              <a:rPr lang="fi-FI" dirty="0" smtClean="0"/>
              <a:t>Yleisohjeet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28859" y="1556792"/>
            <a:ext cx="21012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i-FI" dirty="0" err="1" smtClean="0"/>
              <a:t>FB-feed</a:t>
            </a:r>
            <a:endParaRPr lang="fi-FI" dirty="0" smtClean="0"/>
          </a:p>
          <a:p>
            <a:pPr marL="285750" indent="-285750">
              <a:buFontTx/>
              <a:buChar char="-"/>
            </a:pPr>
            <a:r>
              <a:rPr lang="fi-FI" dirty="0" smtClean="0"/>
              <a:t>Tietoisku</a:t>
            </a:r>
          </a:p>
          <a:p>
            <a:pPr marL="285750" indent="-285750">
              <a:buFontTx/>
              <a:buChar char="-"/>
            </a:pPr>
            <a:r>
              <a:rPr lang="fi-FI" dirty="0" smtClean="0"/>
              <a:t>Oma paikkakunta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978368" y="4941168"/>
            <a:ext cx="2408860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dirty="0" smtClean="0">
                <a:solidFill>
                  <a:schemeClr val="tx1"/>
                </a:solidFill>
              </a:rPr>
              <a:t>Luomutietous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4144" y="4437112"/>
            <a:ext cx="1936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- Oma paikkakunta</a:t>
            </a:r>
            <a:endParaRPr lang="fi-FI" dirty="0"/>
          </a:p>
        </p:txBody>
      </p:sp>
      <p:sp>
        <p:nvSpPr>
          <p:cNvPr id="18" name="TextBox 17"/>
          <p:cNvSpPr txBox="1"/>
          <p:nvPr/>
        </p:nvSpPr>
        <p:spPr>
          <a:xfrm>
            <a:off x="1043608" y="5548590"/>
            <a:ext cx="1325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- Ruokapiirit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6691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01677" y="1154207"/>
            <a:ext cx="1598919" cy="50405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Etusivu</a:t>
            </a:r>
            <a:endParaRPr lang="fi-FI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019541" y="1154207"/>
            <a:ext cx="1748752" cy="499669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Tuottajalle</a:t>
            </a:r>
            <a:endParaRPr lang="fi-FI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31640" y="1784277"/>
            <a:ext cx="2520280" cy="54006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Tulevat tapahtumat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99147" y="4810627"/>
            <a:ext cx="2534097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Luomutietous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30664" y="3264464"/>
            <a:ext cx="2494623" cy="4996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Tietoa luomutorista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952600" y="1136205"/>
            <a:ext cx="2016224" cy="5400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yhteystiedot</a:t>
            </a:r>
            <a:endParaRPr lang="fi-FI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330729" y="5962755"/>
            <a:ext cx="2520280" cy="27455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ruokapiiri</a:t>
            </a:r>
            <a:endParaRPr lang="fi-FI" dirty="0"/>
          </a:p>
        </p:txBody>
      </p:sp>
      <p:sp>
        <p:nvSpPr>
          <p:cNvPr id="18" name="Rounded Rectangle 17"/>
          <p:cNvSpPr/>
          <p:nvPr/>
        </p:nvSpPr>
        <p:spPr>
          <a:xfrm>
            <a:off x="1330664" y="3840529"/>
            <a:ext cx="2485754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myyjät</a:t>
            </a:r>
            <a:endParaRPr lang="fi-FI" dirty="0"/>
          </a:p>
        </p:txBody>
      </p:sp>
      <p:sp>
        <p:nvSpPr>
          <p:cNvPr id="19" name="Rounded Rectangle 18"/>
          <p:cNvSpPr/>
          <p:nvPr/>
        </p:nvSpPr>
        <p:spPr>
          <a:xfrm>
            <a:off x="1330664" y="4164565"/>
            <a:ext cx="2485754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Luomutori mediassa</a:t>
            </a:r>
            <a:endParaRPr lang="fi-FI" dirty="0"/>
          </a:p>
        </p:txBody>
      </p:sp>
      <p:sp>
        <p:nvSpPr>
          <p:cNvPr id="20" name="Rounded Rectangle 19"/>
          <p:cNvSpPr/>
          <p:nvPr/>
        </p:nvSpPr>
        <p:spPr>
          <a:xfrm>
            <a:off x="1330728" y="5386691"/>
            <a:ext cx="2520280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Miksi </a:t>
            </a:r>
            <a:r>
              <a:rPr lang="fi-FI" dirty="0" err="1" smtClean="0"/>
              <a:t>luomua</a:t>
            </a:r>
            <a:r>
              <a:rPr lang="fi-FI" dirty="0"/>
              <a:t>?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330728" y="5674723"/>
            <a:ext cx="2520280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tuotetarinoita</a:t>
            </a:r>
            <a:endParaRPr lang="fi-FI" dirty="0"/>
          </a:p>
        </p:txBody>
      </p:sp>
      <p:sp>
        <p:nvSpPr>
          <p:cNvPr id="22" name="Rounded Rectangle 21"/>
          <p:cNvSpPr/>
          <p:nvPr/>
        </p:nvSpPr>
        <p:spPr>
          <a:xfrm>
            <a:off x="1330728" y="4488601"/>
            <a:ext cx="2485690" cy="32202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Luomutorin omat tuotteet</a:t>
            </a:r>
            <a:endParaRPr lang="fi-FI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1339598" y="2393787"/>
            <a:ext cx="2512322" cy="4294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Haluatko luomutorin omalle paikkakunnallesi?</a:t>
            </a:r>
            <a:endParaRPr lang="fi-FI" sz="1400" dirty="0"/>
          </a:p>
        </p:txBody>
      </p:sp>
      <p:sp>
        <p:nvSpPr>
          <p:cNvPr id="24" name="Rounded Rectangle 23"/>
          <p:cNvSpPr/>
          <p:nvPr/>
        </p:nvSpPr>
        <p:spPr>
          <a:xfrm>
            <a:off x="1331640" y="2823277"/>
            <a:ext cx="2520280" cy="3625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Yhteistyökumppaniksi?</a:t>
            </a:r>
            <a:endParaRPr lang="fi-FI" dirty="0"/>
          </a:p>
        </p:txBody>
      </p:sp>
      <p:sp>
        <p:nvSpPr>
          <p:cNvPr id="26" name="TextBox 25"/>
          <p:cNvSpPr txBox="1"/>
          <p:nvPr/>
        </p:nvSpPr>
        <p:spPr>
          <a:xfrm>
            <a:off x="1339598" y="620688"/>
            <a:ext cx="2311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Navigointivaihtoehto 1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96441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301677" y="926722"/>
            <a:ext cx="1598919" cy="504056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Etusivu</a:t>
            </a:r>
            <a:endParaRPr lang="fi-FI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019541" y="926722"/>
            <a:ext cx="1748752" cy="499669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Tuottajalle</a:t>
            </a:r>
            <a:endParaRPr lang="fi-FI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92125" y="1538790"/>
            <a:ext cx="2520280" cy="54006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Tulevat tapahtumat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259632" y="5225180"/>
            <a:ext cx="2534097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Luomutietous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91149" y="3789040"/>
            <a:ext cx="2494623" cy="4996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Tietoa luomutorista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52600" y="908720"/>
            <a:ext cx="2016224" cy="5400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yhteystiedot</a:t>
            </a:r>
            <a:endParaRPr lang="fi-FI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291214" y="6241332"/>
            <a:ext cx="2520280" cy="27455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ruokapiiri</a:t>
            </a:r>
            <a:endParaRPr lang="fi-FI" dirty="0"/>
          </a:p>
        </p:txBody>
      </p:sp>
      <p:sp>
        <p:nvSpPr>
          <p:cNvPr id="11" name="Rounded Rectangle 10"/>
          <p:cNvSpPr/>
          <p:nvPr/>
        </p:nvSpPr>
        <p:spPr>
          <a:xfrm>
            <a:off x="1291149" y="4254715"/>
            <a:ext cx="2485754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myyjät</a:t>
            </a:r>
            <a:endParaRPr lang="fi-FI" dirty="0"/>
          </a:p>
        </p:txBody>
      </p:sp>
      <p:sp>
        <p:nvSpPr>
          <p:cNvPr id="12" name="Rounded Rectangle 11"/>
          <p:cNvSpPr/>
          <p:nvPr/>
        </p:nvSpPr>
        <p:spPr>
          <a:xfrm>
            <a:off x="1291149" y="4578751"/>
            <a:ext cx="2485754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Luomutori mediassa</a:t>
            </a:r>
            <a:endParaRPr lang="fi-FI" dirty="0"/>
          </a:p>
        </p:txBody>
      </p:sp>
      <p:sp>
        <p:nvSpPr>
          <p:cNvPr id="13" name="Rounded Rectangle 12"/>
          <p:cNvSpPr/>
          <p:nvPr/>
        </p:nvSpPr>
        <p:spPr>
          <a:xfrm>
            <a:off x="1291213" y="5733256"/>
            <a:ext cx="2520280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Miksi </a:t>
            </a:r>
            <a:r>
              <a:rPr lang="fi-FI" dirty="0" err="1" smtClean="0"/>
              <a:t>luomua</a:t>
            </a:r>
            <a:r>
              <a:rPr lang="fi-FI" dirty="0"/>
              <a:t>?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291213" y="6021288"/>
            <a:ext cx="2520280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tuotetarinoita</a:t>
            </a:r>
            <a:endParaRPr lang="fi-FI" dirty="0"/>
          </a:p>
        </p:txBody>
      </p:sp>
      <p:sp>
        <p:nvSpPr>
          <p:cNvPr id="15" name="Rounded Rectangle 14"/>
          <p:cNvSpPr/>
          <p:nvPr/>
        </p:nvSpPr>
        <p:spPr>
          <a:xfrm>
            <a:off x="1291213" y="4907174"/>
            <a:ext cx="2485690" cy="32202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Luomutorin omat tuotteet</a:t>
            </a:r>
            <a:endParaRPr lang="fi-FI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1300083" y="2074830"/>
            <a:ext cx="2512322" cy="4294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Ilmoittaudu</a:t>
            </a:r>
            <a:endParaRPr lang="fi-FI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1300083" y="2940388"/>
            <a:ext cx="2520280" cy="3625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Ota yhteyttä</a:t>
            </a:r>
            <a:endParaRPr lang="fi-FI" dirty="0"/>
          </a:p>
        </p:txBody>
      </p:sp>
      <p:sp>
        <p:nvSpPr>
          <p:cNvPr id="26" name="Rounded Rectangle 25"/>
          <p:cNvSpPr/>
          <p:nvPr/>
        </p:nvSpPr>
        <p:spPr>
          <a:xfrm>
            <a:off x="1308041" y="2510898"/>
            <a:ext cx="2512322" cy="4294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Ohjeet</a:t>
            </a:r>
            <a:endParaRPr lang="fi-FI" sz="1400" dirty="0"/>
          </a:p>
        </p:txBody>
      </p:sp>
      <p:sp>
        <p:nvSpPr>
          <p:cNvPr id="27" name="Rounded Rectangle 26"/>
          <p:cNvSpPr/>
          <p:nvPr/>
        </p:nvSpPr>
        <p:spPr>
          <a:xfrm>
            <a:off x="1308041" y="3284984"/>
            <a:ext cx="2520280" cy="3625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/>
              <a:t>Tarvitsetko myyjää?</a:t>
            </a:r>
            <a:endParaRPr lang="fi-FI" dirty="0"/>
          </a:p>
        </p:txBody>
      </p:sp>
      <p:sp>
        <p:nvSpPr>
          <p:cNvPr id="28" name="TextBox 27"/>
          <p:cNvSpPr txBox="1"/>
          <p:nvPr/>
        </p:nvSpPr>
        <p:spPr>
          <a:xfrm>
            <a:off x="1323788" y="277240"/>
            <a:ext cx="309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Navigointivaihtoehto 1 (jatkuu)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5055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79512" y="884458"/>
            <a:ext cx="1707632" cy="54006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Tulevat tapahtumat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07704" y="896243"/>
            <a:ext cx="2181725" cy="5400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Tietoa luomutorista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7740352" y="891453"/>
            <a:ext cx="1296144" cy="5400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yhteystiedot</a:t>
            </a:r>
            <a:endParaRPr lang="fi-FI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71554" y="2744924"/>
            <a:ext cx="1718131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Aiemmin mukana</a:t>
            </a:r>
            <a:endParaRPr lang="fi-FI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1911652" y="1916832"/>
            <a:ext cx="2181725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Lehtileikkeet</a:t>
            </a:r>
            <a:endParaRPr lang="fi-FI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1911651" y="1476114"/>
            <a:ext cx="2181725" cy="44071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Luomutorin omat tuotteet</a:t>
            </a:r>
            <a:endParaRPr lang="fi-FI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179512" y="1432615"/>
            <a:ext cx="1710173" cy="742981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Haluatko luomutorin omalle paikkakunnallesi?</a:t>
            </a:r>
            <a:endParaRPr lang="fi-FI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171554" y="2175598"/>
            <a:ext cx="1715590" cy="56932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Yhteistyö-kumppaniksi?</a:t>
            </a:r>
            <a:endParaRPr lang="fi-FI" sz="1400" dirty="0"/>
          </a:p>
        </p:txBody>
      </p:sp>
      <p:sp>
        <p:nvSpPr>
          <p:cNvPr id="22" name="Rounded Rectangle 21"/>
          <p:cNvSpPr/>
          <p:nvPr/>
        </p:nvSpPr>
        <p:spPr>
          <a:xfrm>
            <a:off x="5755014" y="890718"/>
            <a:ext cx="1985338" cy="499669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Sinun tuotteitasi luomutorille?</a:t>
            </a:r>
            <a:endParaRPr lang="fi-FI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798130" y="1424518"/>
            <a:ext cx="1921506" cy="4294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Ilmoittaudu</a:t>
            </a:r>
            <a:endParaRPr lang="fi-FI" sz="1400" dirty="0"/>
          </a:p>
        </p:txBody>
      </p:sp>
      <p:sp>
        <p:nvSpPr>
          <p:cNvPr id="24" name="Rounded Rectangle 23"/>
          <p:cNvSpPr/>
          <p:nvPr/>
        </p:nvSpPr>
        <p:spPr>
          <a:xfrm>
            <a:off x="5798130" y="2290076"/>
            <a:ext cx="1927593" cy="3625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Ota yhteyttä</a:t>
            </a:r>
            <a:endParaRPr lang="fi-FI" sz="1400" dirty="0"/>
          </a:p>
        </p:txBody>
      </p:sp>
      <p:sp>
        <p:nvSpPr>
          <p:cNvPr id="25" name="Rounded Rectangle 24"/>
          <p:cNvSpPr/>
          <p:nvPr/>
        </p:nvSpPr>
        <p:spPr>
          <a:xfrm>
            <a:off x="5806088" y="1860586"/>
            <a:ext cx="1921506" cy="42949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Ohjeet</a:t>
            </a:r>
            <a:endParaRPr lang="fi-FI" sz="1400" dirty="0"/>
          </a:p>
        </p:txBody>
      </p:sp>
      <p:sp>
        <p:nvSpPr>
          <p:cNvPr id="26" name="Rounded Rectangle 25"/>
          <p:cNvSpPr/>
          <p:nvPr/>
        </p:nvSpPr>
        <p:spPr>
          <a:xfrm>
            <a:off x="5806088" y="2634672"/>
            <a:ext cx="1927593" cy="36259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Tarvitsetko myyjää?</a:t>
            </a:r>
            <a:endParaRPr lang="fi-FI" sz="1400" dirty="0"/>
          </a:p>
        </p:txBody>
      </p:sp>
      <p:sp>
        <p:nvSpPr>
          <p:cNvPr id="27" name="Rounded Rectangle 26"/>
          <p:cNvSpPr/>
          <p:nvPr/>
        </p:nvSpPr>
        <p:spPr>
          <a:xfrm>
            <a:off x="4102261" y="882311"/>
            <a:ext cx="1686146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Luomutietous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4102261" y="2031922"/>
            <a:ext cx="1686146" cy="27455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ruokapiiri</a:t>
            </a:r>
            <a:endParaRPr lang="fi-FI" sz="1400" dirty="0"/>
          </a:p>
        </p:txBody>
      </p:sp>
      <p:sp>
        <p:nvSpPr>
          <p:cNvPr id="29" name="Rounded Rectangle 28"/>
          <p:cNvSpPr/>
          <p:nvPr/>
        </p:nvSpPr>
        <p:spPr>
          <a:xfrm>
            <a:off x="4102260" y="1455858"/>
            <a:ext cx="1686146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Miksi </a:t>
            </a:r>
            <a:r>
              <a:rPr lang="fi-FI" sz="1400" dirty="0" err="1" smtClean="0"/>
              <a:t>luomua</a:t>
            </a:r>
            <a:r>
              <a:rPr lang="fi-FI" sz="1400" dirty="0"/>
              <a:t>?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102260" y="1743890"/>
            <a:ext cx="1686146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tuotetarinoita</a:t>
            </a:r>
            <a:endParaRPr lang="fi-FI" sz="1400" dirty="0"/>
          </a:p>
        </p:txBody>
      </p:sp>
      <p:sp>
        <p:nvSpPr>
          <p:cNvPr id="31" name="Rounded Rectangle 30"/>
          <p:cNvSpPr/>
          <p:nvPr/>
        </p:nvSpPr>
        <p:spPr>
          <a:xfrm>
            <a:off x="171554" y="4077072"/>
            <a:ext cx="1715589" cy="93610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Haluatko tuotteitasi Luomutorille?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200724" y="3573016"/>
            <a:ext cx="2211036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ETUSIVUN ELEMENTIT:</a:t>
            </a:r>
            <a:endParaRPr lang="fi-FI" sz="1400" dirty="0"/>
          </a:p>
        </p:txBody>
      </p:sp>
      <p:sp>
        <p:nvSpPr>
          <p:cNvPr id="36" name="Rounded Rectangle 35"/>
          <p:cNvSpPr/>
          <p:nvPr/>
        </p:nvSpPr>
        <p:spPr>
          <a:xfrm>
            <a:off x="179512" y="5142644"/>
            <a:ext cx="1715589" cy="93610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Vinkkaa sopivaa paikkaa Luomutorin järjestämiseen!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2039543" y="4077072"/>
            <a:ext cx="1715589" cy="93610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Tietoisku / tuotetarina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2034608" y="5142644"/>
            <a:ext cx="1715589" cy="93610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err="1" smtClean="0">
                <a:solidFill>
                  <a:schemeClr val="tx1"/>
                </a:solidFill>
              </a:rPr>
              <a:t>Facebook-feedi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3912461" y="4077072"/>
            <a:ext cx="1715589" cy="93610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Kuvanosto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3886810" y="5142644"/>
            <a:ext cx="1715589" cy="93610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err="1" smtClean="0">
                <a:solidFill>
                  <a:schemeClr val="tx1"/>
                </a:solidFill>
              </a:rPr>
              <a:t>Slogani</a:t>
            </a:r>
            <a:r>
              <a:rPr lang="fi-FI" sz="1600" dirty="0" smtClean="0">
                <a:solidFill>
                  <a:schemeClr val="tx1"/>
                </a:solidFill>
              </a:rPr>
              <a:t>: ”Ihmisen kokoinen tori”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5413" y="259485"/>
            <a:ext cx="2311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Navigointivaihtoehto 2</a:t>
            </a:r>
            <a:endParaRPr lang="fi-FI" dirty="0"/>
          </a:p>
        </p:txBody>
      </p:sp>
      <p:sp>
        <p:nvSpPr>
          <p:cNvPr id="32" name="Rounded Rectangle 31"/>
          <p:cNvSpPr/>
          <p:nvPr/>
        </p:nvSpPr>
        <p:spPr>
          <a:xfrm>
            <a:off x="7740352" y="1476114"/>
            <a:ext cx="1296144" cy="28803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Palaute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172819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9512" y="884458"/>
            <a:ext cx="1707632" cy="540060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Tulevat tapahtumat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907704" y="896243"/>
            <a:ext cx="2181725" cy="5400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Tietoa luomutorista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740352" y="891453"/>
            <a:ext cx="1296144" cy="54006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yhteystiedot</a:t>
            </a:r>
            <a:endParaRPr lang="fi-FI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1554" y="3681028"/>
            <a:ext cx="1718131" cy="32403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Aiemmin mukana</a:t>
            </a:r>
            <a:endParaRPr lang="fi-FI" sz="1400" dirty="0"/>
          </a:p>
        </p:txBody>
      </p:sp>
      <p:sp>
        <p:nvSpPr>
          <p:cNvPr id="10" name="Rounded Rectangle 9"/>
          <p:cNvSpPr/>
          <p:nvPr/>
        </p:nvSpPr>
        <p:spPr>
          <a:xfrm>
            <a:off x="179512" y="2368719"/>
            <a:ext cx="1710173" cy="742981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Haluatko luomutorin omalle paikkakunnallesi?</a:t>
            </a:r>
            <a:endParaRPr lang="fi-FI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171554" y="3111702"/>
            <a:ext cx="1715590" cy="56932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Yhteistyö-kumppaniksi?</a:t>
            </a:r>
            <a:endParaRPr lang="fi-FI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5755014" y="913107"/>
            <a:ext cx="1985338" cy="499669"/>
          </a:xfrm>
          <a:prstGeom prst="round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Sinun tuotteitasi luomutorille?</a:t>
            </a:r>
            <a:endParaRPr lang="fi-FI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102261" y="904700"/>
            <a:ext cx="1686146" cy="50807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 dirty="0" smtClean="0">
                <a:solidFill>
                  <a:schemeClr val="tx1"/>
                </a:solidFill>
              </a:rPr>
              <a:t>Luomutietous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259485"/>
            <a:ext cx="2311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Navigointivaihtoehto 3</a:t>
            </a:r>
            <a:endParaRPr lang="fi-FI" dirty="0"/>
          </a:p>
        </p:txBody>
      </p:sp>
      <p:sp>
        <p:nvSpPr>
          <p:cNvPr id="22" name="TextBox 21"/>
          <p:cNvSpPr txBox="1"/>
          <p:nvPr/>
        </p:nvSpPr>
        <p:spPr>
          <a:xfrm>
            <a:off x="251520" y="1508967"/>
            <a:ext cx="18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(lista avautuu </a:t>
            </a:r>
            <a:r>
              <a:rPr lang="fi-FI" sz="1400" dirty="0" err="1" smtClean="0"/>
              <a:t>päänavista</a:t>
            </a:r>
            <a:r>
              <a:rPr lang="fi-FI" sz="1400" dirty="0" smtClean="0"/>
              <a:t> klikkaamalla)</a:t>
            </a:r>
            <a:endParaRPr lang="fi-FI" sz="1400" dirty="0"/>
          </a:p>
        </p:txBody>
      </p:sp>
      <p:sp>
        <p:nvSpPr>
          <p:cNvPr id="23" name="Rounded Rectangle 22"/>
          <p:cNvSpPr/>
          <p:nvPr/>
        </p:nvSpPr>
        <p:spPr>
          <a:xfrm>
            <a:off x="2843808" y="174121"/>
            <a:ext cx="3744416" cy="540060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Luomutori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40252" y="18864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(logoa klikkaamalla pääsee etusivulle)</a:t>
            </a:r>
            <a:endParaRPr lang="fi-FI" sz="1400" dirty="0"/>
          </a:p>
        </p:txBody>
      </p:sp>
      <p:sp>
        <p:nvSpPr>
          <p:cNvPr id="25" name="Rounded Rectangle 24"/>
          <p:cNvSpPr/>
          <p:nvPr/>
        </p:nvSpPr>
        <p:spPr>
          <a:xfrm>
            <a:off x="7236296" y="1643354"/>
            <a:ext cx="1710173" cy="109685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Nosto</a:t>
            </a:r>
            <a:endParaRPr lang="fi-FI" sz="1400" dirty="0"/>
          </a:p>
        </p:txBody>
      </p:sp>
      <p:sp>
        <p:nvSpPr>
          <p:cNvPr id="26" name="Rounded Rectangle 25"/>
          <p:cNvSpPr/>
          <p:nvPr/>
        </p:nvSpPr>
        <p:spPr>
          <a:xfrm>
            <a:off x="7236295" y="2908209"/>
            <a:ext cx="1710173" cy="109685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i-FI" sz="1400" dirty="0" smtClean="0"/>
              <a:t>Nosto</a:t>
            </a:r>
            <a:endParaRPr lang="fi-FI" sz="1400" dirty="0"/>
          </a:p>
        </p:txBody>
      </p:sp>
      <p:pic>
        <p:nvPicPr>
          <p:cNvPr id="1027" name="Picture 3" descr="C:\Users\elinakos\AppData\Local\Microsoft\Windows\Temporary Internet Files\Content.IE5\D2N59BWJ\MC90026446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712" y="1675198"/>
            <a:ext cx="1599619" cy="186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8844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190</Words>
  <Application>Microsoft Office PowerPoint</Application>
  <PresentationFormat>On-screen Show (4:3)</PresentationFormat>
  <Paragraphs>89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Suomen luomutori</vt:lpstr>
      <vt:lpstr>PowerPoint Presentation</vt:lpstr>
      <vt:lpstr>PowerPoint Presentation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Suomen luomutori</dc:title>
  <dc:creator>Administrator</dc:creator>
  <cp:lastModifiedBy>Administrator</cp:lastModifiedBy>
  <cp:revision>17</cp:revision>
  <dcterms:created xsi:type="dcterms:W3CDTF">2011-03-01T12:19:17Z</dcterms:created>
  <dcterms:modified xsi:type="dcterms:W3CDTF">2011-03-04T12:17:07Z</dcterms:modified>
</cp:coreProperties>
</file>