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31EAF-CD65-4E89-8F94-133361F0B46C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288ABC1F-C781-4D34-ADFF-388CFF68ED6E}">
      <dgm:prSet phldrT="[Text]"/>
      <dgm:spPr/>
      <dgm:t>
        <a:bodyPr/>
        <a:lstStyle/>
        <a:p>
          <a:r>
            <a:rPr lang="fi-FI" dirty="0" smtClean="0"/>
            <a:t>Etusivu</a:t>
          </a:r>
          <a:endParaRPr lang="en-US" dirty="0"/>
        </a:p>
      </dgm:t>
    </dgm:pt>
    <dgm:pt modelId="{17F81302-7127-4031-881F-744C94F42C3B}" type="parTrans" cxnId="{F408D72E-71CC-4F82-BB0C-6AF4BEC56B7C}">
      <dgm:prSet/>
      <dgm:spPr/>
      <dgm:t>
        <a:bodyPr/>
        <a:lstStyle/>
        <a:p>
          <a:endParaRPr lang="en-US"/>
        </a:p>
      </dgm:t>
    </dgm:pt>
    <dgm:pt modelId="{BD9FA026-5B7A-418A-BDDA-D267AE7B42D5}" type="sibTrans" cxnId="{F408D72E-71CC-4F82-BB0C-6AF4BEC56B7C}">
      <dgm:prSet/>
      <dgm:spPr/>
      <dgm:t>
        <a:bodyPr/>
        <a:lstStyle/>
        <a:p>
          <a:endParaRPr lang="en-US"/>
        </a:p>
      </dgm:t>
    </dgm:pt>
    <dgm:pt modelId="{5FAF4C10-7727-4278-A60D-696345DFC8C8}">
      <dgm:prSet phldrT="[Text]"/>
      <dgm:spPr/>
      <dgm:t>
        <a:bodyPr/>
        <a:lstStyle/>
        <a:p>
          <a:r>
            <a:rPr lang="fi-FI" dirty="0" smtClean="0"/>
            <a:t>Tapahtumat</a:t>
          </a:r>
          <a:endParaRPr lang="en-US" dirty="0"/>
        </a:p>
      </dgm:t>
    </dgm:pt>
    <dgm:pt modelId="{6967E8A9-A6B3-4129-8E09-3874758F2A15}" type="parTrans" cxnId="{B9727539-290D-4881-832D-6A7517B93B27}">
      <dgm:prSet/>
      <dgm:spPr/>
      <dgm:t>
        <a:bodyPr/>
        <a:lstStyle/>
        <a:p>
          <a:endParaRPr lang="en-US"/>
        </a:p>
      </dgm:t>
    </dgm:pt>
    <dgm:pt modelId="{C5966BB1-01DB-45F5-91A7-11137F76D5E0}" type="sibTrans" cxnId="{B9727539-290D-4881-832D-6A7517B93B27}">
      <dgm:prSet/>
      <dgm:spPr/>
      <dgm:t>
        <a:bodyPr/>
        <a:lstStyle/>
        <a:p>
          <a:endParaRPr lang="en-US"/>
        </a:p>
      </dgm:t>
    </dgm:pt>
    <dgm:pt modelId="{2EAB39A8-6ACE-4AC4-814B-E75FB4F76EF7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b="1" dirty="0" smtClean="0"/>
            <a:t>Haluatko Luomutorin omalle paikkakunnallesi?</a:t>
          </a:r>
          <a:endParaRPr lang="en-US" b="1" dirty="0"/>
        </a:p>
      </dgm:t>
    </dgm:pt>
    <dgm:pt modelId="{01160234-A801-4D18-8605-1F82F40581C1}" type="parTrans" cxnId="{8A4DC82C-80D4-4BF1-B67F-FC43660884E4}">
      <dgm:prSet/>
      <dgm:spPr/>
      <dgm:t>
        <a:bodyPr/>
        <a:lstStyle/>
        <a:p>
          <a:endParaRPr lang="en-US"/>
        </a:p>
      </dgm:t>
    </dgm:pt>
    <dgm:pt modelId="{8BB49EE6-5D65-4740-9150-0849C4B7A9E8}" type="sibTrans" cxnId="{8A4DC82C-80D4-4BF1-B67F-FC43660884E4}">
      <dgm:prSet/>
      <dgm:spPr/>
      <dgm:t>
        <a:bodyPr/>
        <a:lstStyle/>
        <a:p>
          <a:endParaRPr lang="en-US"/>
        </a:p>
      </dgm:t>
    </dgm:pt>
    <dgm:pt modelId="{197507F0-1C6E-43A6-ABB9-B43626C32BAC}">
      <dgm:prSet phldrT="[Text]"/>
      <dgm:spPr/>
      <dgm:t>
        <a:bodyPr/>
        <a:lstStyle/>
        <a:p>
          <a:r>
            <a:rPr lang="fi-FI" dirty="0" smtClean="0"/>
            <a:t>Luomutietous</a:t>
          </a:r>
          <a:endParaRPr lang="en-US" dirty="0"/>
        </a:p>
      </dgm:t>
    </dgm:pt>
    <dgm:pt modelId="{4879CFA4-C7D5-443F-9A78-E87BCEA76349}" type="parTrans" cxnId="{DE5C1F48-D80E-4B18-B1FA-AF84F6BDDCDD}">
      <dgm:prSet/>
      <dgm:spPr/>
      <dgm:t>
        <a:bodyPr/>
        <a:lstStyle/>
        <a:p>
          <a:endParaRPr lang="en-US"/>
        </a:p>
      </dgm:t>
    </dgm:pt>
    <dgm:pt modelId="{06ECC7FA-166E-4C58-BC58-4A9F8920C6D2}" type="sibTrans" cxnId="{DE5C1F48-D80E-4B18-B1FA-AF84F6BDDCDD}">
      <dgm:prSet/>
      <dgm:spPr/>
      <dgm:t>
        <a:bodyPr/>
        <a:lstStyle/>
        <a:p>
          <a:endParaRPr lang="en-US"/>
        </a:p>
      </dgm:t>
    </dgm:pt>
    <dgm:pt modelId="{521DADFC-49C6-4FB4-8B35-CFC8CA13886E}">
      <dgm:prSet phldrT="[Text]"/>
      <dgm:spPr/>
      <dgm:t>
        <a:bodyPr/>
        <a:lstStyle/>
        <a:p>
          <a:r>
            <a:rPr lang="fi-FI" dirty="0" smtClean="0"/>
            <a:t>Miksi luomua?</a:t>
          </a:r>
          <a:endParaRPr lang="en-US" dirty="0"/>
        </a:p>
      </dgm:t>
    </dgm:pt>
    <dgm:pt modelId="{F4F709A6-71E4-4CE7-B56E-E635C34365F6}" type="parTrans" cxnId="{E73F3841-3F4F-43B8-8223-E4F4E796689F}">
      <dgm:prSet/>
      <dgm:spPr/>
      <dgm:t>
        <a:bodyPr/>
        <a:lstStyle/>
        <a:p>
          <a:endParaRPr lang="en-US"/>
        </a:p>
      </dgm:t>
    </dgm:pt>
    <dgm:pt modelId="{1605BC3C-858B-44BB-9B89-20DB345596D4}" type="sibTrans" cxnId="{E73F3841-3F4F-43B8-8223-E4F4E796689F}">
      <dgm:prSet/>
      <dgm:spPr/>
      <dgm:t>
        <a:bodyPr/>
        <a:lstStyle/>
        <a:p>
          <a:endParaRPr lang="en-US"/>
        </a:p>
      </dgm:t>
    </dgm:pt>
    <dgm:pt modelId="{D8F9439E-70EA-4B45-9727-82D68F697E96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b="1" dirty="0" smtClean="0"/>
            <a:t>Sinun tuotteitasi Luomutorille?</a:t>
          </a:r>
          <a:endParaRPr lang="en-US" b="1" dirty="0"/>
        </a:p>
      </dgm:t>
    </dgm:pt>
    <dgm:pt modelId="{16201558-65F5-4471-96DE-9FE85DAAF328}" type="parTrans" cxnId="{2B3364D7-C1DD-4A3F-A7D5-18CCE0DFDC06}">
      <dgm:prSet/>
      <dgm:spPr/>
      <dgm:t>
        <a:bodyPr/>
        <a:lstStyle/>
        <a:p>
          <a:endParaRPr lang="en-US"/>
        </a:p>
      </dgm:t>
    </dgm:pt>
    <dgm:pt modelId="{ADCDB822-14F6-4486-8360-DD36D8CC03AF}" type="sibTrans" cxnId="{2B3364D7-C1DD-4A3F-A7D5-18CCE0DFDC06}">
      <dgm:prSet/>
      <dgm:spPr/>
      <dgm:t>
        <a:bodyPr/>
        <a:lstStyle/>
        <a:p>
          <a:endParaRPr lang="en-US"/>
        </a:p>
      </dgm:t>
    </dgm:pt>
    <dgm:pt modelId="{E6DA475D-5B83-469E-AD9D-9ED2EA13D58B}">
      <dgm:prSet/>
      <dgm:spPr/>
      <dgm:t>
        <a:bodyPr/>
        <a:lstStyle/>
        <a:p>
          <a:r>
            <a:rPr lang="fi-FI" dirty="0" smtClean="0"/>
            <a:t>Yhteistyökumppanit</a:t>
          </a:r>
          <a:endParaRPr lang="en-US" dirty="0"/>
        </a:p>
      </dgm:t>
    </dgm:pt>
    <dgm:pt modelId="{CDE96D9E-6944-400A-8920-F358A79B4C12}" type="parTrans" cxnId="{6049FAEC-EE06-456F-91B8-6D6C34611214}">
      <dgm:prSet/>
      <dgm:spPr/>
      <dgm:t>
        <a:bodyPr/>
        <a:lstStyle/>
        <a:p>
          <a:endParaRPr lang="en-US"/>
        </a:p>
      </dgm:t>
    </dgm:pt>
    <dgm:pt modelId="{0F32DC34-831B-446A-8772-BCD36F9B079D}" type="sibTrans" cxnId="{6049FAEC-EE06-456F-91B8-6D6C34611214}">
      <dgm:prSet/>
      <dgm:spPr/>
      <dgm:t>
        <a:bodyPr/>
        <a:lstStyle/>
        <a:p>
          <a:endParaRPr lang="en-US"/>
        </a:p>
      </dgm:t>
    </dgm:pt>
    <dgm:pt modelId="{0383F1E2-FD68-4B89-B977-804F32317F4C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b="1" dirty="0" smtClean="0"/>
            <a:t>Tuotteet</a:t>
          </a:r>
          <a:endParaRPr lang="en-US" b="1" dirty="0"/>
        </a:p>
      </dgm:t>
    </dgm:pt>
    <dgm:pt modelId="{25A45A45-27C8-470C-8FEB-969020BDF964}" type="parTrans" cxnId="{52BFFD66-CA60-43B0-A1B4-18E5FA4B2C1D}">
      <dgm:prSet/>
      <dgm:spPr/>
      <dgm:t>
        <a:bodyPr/>
        <a:lstStyle/>
        <a:p>
          <a:endParaRPr lang="en-US"/>
        </a:p>
      </dgm:t>
    </dgm:pt>
    <dgm:pt modelId="{07607697-ABE7-45B0-A21F-C22693878B2B}" type="sibTrans" cxnId="{52BFFD66-CA60-43B0-A1B4-18E5FA4B2C1D}">
      <dgm:prSet/>
      <dgm:spPr/>
      <dgm:t>
        <a:bodyPr/>
        <a:lstStyle/>
        <a:p>
          <a:endParaRPr lang="en-US"/>
        </a:p>
      </dgm:t>
    </dgm:pt>
    <dgm:pt modelId="{86D43F8C-0934-46D6-B4CE-43977358F653}">
      <dgm:prSet/>
      <dgm:spPr/>
      <dgm:t>
        <a:bodyPr/>
        <a:lstStyle/>
        <a:p>
          <a:r>
            <a:rPr lang="fi-FI" dirty="0" smtClean="0"/>
            <a:t>Tuotesivu</a:t>
          </a:r>
          <a:endParaRPr lang="en-US" dirty="0"/>
        </a:p>
      </dgm:t>
    </dgm:pt>
    <dgm:pt modelId="{EDD55174-5AE8-42EA-93D8-591AF8D822E7}" type="parTrans" cxnId="{79B62331-1F21-4BF9-A339-B9F77E833414}">
      <dgm:prSet/>
      <dgm:spPr/>
      <dgm:t>
        <a:bodyPr/>
        <a:lstStyle/>
        <a:p>
          <a:endParaRPr lang="en-US"/>
        </a:p>
      </dgm:t>
    </dgm:pt>
    <dgm:pt modelId="{FC1560A1-D521-42C1-BCC2-DC82DBA37A92}" type="sibTrans" cxnId="{79B62331-1F21-4BF9-A339-B9F77E833414}">
      <dgm:prSet/>
      <dgm:spPr/>
      <dgm:t>
        <a:bodyPr/>
        <a:lstStyle/>
        <a:p>
          <a:endParaRPr lang="en-US"/>
        </a:p>
      </dgm:t>
    </dgm:pt>
    <dgm:pt modelId="{60D4C9F4-8FA5-4FC2-9251-4CE8D4D49061}">
      <dgm:prSet/>
      <dgm:spPr/>
      <dgm:t>
        <a:bodyPr/>
        <a:lstStyle/>
        <a:p>
          <a:r>
            <a:rPr lang="fi-FI" dirty="0" smtClean="0"/>
            <a:t>Luomutorin omat erikoistuotteet</a:t>
          </a:r>
          <a:endParaRPr lang="en-US" dirty="0"/>
        </a:p>
      </dgm:t>
    </dgm:pt>
    <dgm:pt modelId="{F244A745-4409-4355-9C43-3CA1426F465C}" type="parTrans" cxnId="{B3772E55-96C1-43AE-A3AC-794917A2F761}">
      <dgm:prSet/>
      <dgm:spPr/>
      <dgm:t>
        <a:bodyPr/>
        <a:lstStyle/>
        <a:p>
          <a:endParaRPr lang="en-US"/>
        </a:p>
      </dgm:t>
    </dgm:pt>
    <dgm:pt modelId="{45515D2E-40D6-491E-8C1C-7FADA4DFEFFE}" type="sibTrans" cxnId="{B3772E55-96C1-43AE-A3AC-794917A2F761}">
      <dgm:prSet/>
      <dgm:spPr/>
      <dgm:t>
        <a:bodyPr/>
        <a:lstStyle/>
        <a:p>
          <a:endParaRPr lang="en-US"/>
        </a:p>
      </dgm:t>
    </dgm:pt>
    <dgm:pt modelId="{9E1B18FB-DDBE-4A92-8DDD-79C8875090E8}">
      <dgm:prSet/>
      <dgm:spPr/>
      <dgm:t>
        <a:bodyPr/>
        <a:lstStyle/>
        <a:p>
          <a:r>
            <a:rPr lang="fi-FI" dirty="0" smtClean="0"/>
            <a:t>Muiden </a:t>
          </a:r>
          <a:r>
            <a:rPr lang="fi-FI" dirty="0" smtClean="0"/>
            <a:t>tuotteita</a:t>
          </a:r>
          <a:endParaRPr lang="en-US" dirty="0"/>
        </a:p>
      </dgm:t>
    </dgm:pt>
    <dgm:pt modelId="{403DC9E4-D99A-4363-A89C-4F0E250252D5}" type="parTrans" cxnId="{746A0890-058A-4F86-B241-70D9BE30F066}">
      <dgm:prSet/>
      <dgm:spPr/>
      <dgm:t>
        <a:bodyPr/>
        <a:lstStyle/>
        <a:p>
          <a:endParaRPr lang="en-US"/>
        </a:p>
      </dgm:t>
    </dgm:pt>
    <dgm:pt modelId="{DD0FB033-8D53-446A-8040-300A1EB522E5}" type="sibTrans" cxnId="{746A0890-058A-4F86-B241-70D9BE30F066}">
      <dgm:prSet/>
      <dgm:spPr/>
      <dgm:t>
        <a:bodyPr/>
        <a:lstStyle/>
        <a:p>
          <a:endParaRPr lang="en-US"/>
        </a:p>
      </dgm:t>
    </dgm:pt>
    <dgm:pt modelId="{DA734FBE-A1BC-4815-BAA9-8BEEC2D9ABF6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b="1" dirty="0" smtClean="0"/>
            <a:t>Tuotetarinoita</a:t>
          </a:r>
          <a:endParaRPr lang="en-US" b="1" dirty="0"/>
        </a:p>
      </dgm:t>
    </dgm:pt>
    <dgm:pt modelId="{AA6D3CCC-5367-42AD-83F3-3C93DDC82210}" type="parTrans" cxnId="{C720F159-05FA-4D33-BB41-DF98D02E16D4}">
      <dgm:prSet/>
      <dgm:spPr/>
      <dgm:t>
        <a:bodyPr/>
        <a:lstStyle/>
        <a:p>
          <a:endParaRPr lang="en-US"/>
        </a:p>
      </dgm:t>
    </dgm:pt>
    <dgm:pt modelId="{B64445C3-2698-4955-B52C-92D52F1D6042}" type="sibTrans" cxnId="{C720F159-05FA-4D33-BB41-DF98D02E16D4}">
      <dgm:prSet/>
      <dgm:spPr/>
      <dgm:t>
        <a:bodyPr/>
        <a:lstStyle/>
        <a:p>
          <a:endParaRPr lang="en-US"/>
        </a:p>
      </dgm:t>
    </dgm:pt>
    <dgm:pt modelId="{208074E8-EF0F-40C9-B41B-C18EAEAE89F2}">
      <dgm:prSet/>
      <dgm:spPr/>
      <dgm:t>
        <a:bodyPr/>
        <a:lstStyle/>
        <a:p>
          <a:r>
            <a:rPr lang="fi-FI" dirty="0" smtClean="0"/>
            <a:t>Ruokapiiri</a:t>
          </a:r>
          <a:endParaRPr lang="en-US" dirty="0"/>
        </a:p>
      </dgm:t>
    </dgm:pt>
    <dgm:pt modelId="{1F5BB66C-B298-4077-B449-DD2D45F05FDD}" type="parTrans" cxnId="{86CD8725-515D-4596-B59A-57FDC40B92A9}">
      <dgm:prSet/>
      <dgm:spPr/>
      <dgm:t>
        <a:bodyPr/>
        <a:lstStyle/>
        <a:p>
          <a:endParaRPr lang="en-US"/>
        </a:p>
      </dgm:t>
    </dgm:pt>
    <dgm:pt modelId="{339808F3-B060-4C9C-8260-FA3AFAFBB23B}" type="sibTrans" cxnId="{86CD8725-515D-4596-B59A-57FDC40B92A9}">
      <dgm:prSet/>
      <dgm:spPr/>
      <dgm:t>
        <a:bodyPr/>
        <a:lstStyle/>
        <a:p>
          <a:endParaRPr lang="en-US"/>
        </a:p>
      </dgm:t>
    </dgm:pt>
    <dgm:pt modelId="{47B07FF8-557A-411E-AF9C-7474E2AD6C9F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b="1" dirty="0" smtClean="0"/>
            <a:t>Ilmoittaudu</a:t>
          </a:r>
          <a:endParaRPr lang="en-US" b="1" dirty="0"/>
        </a:p>
      </dgm:t>
    </dgm:pt>
    <dgm:pt modelId="{A6C60F57-C630-44D8-8C0A-F22AECCFFF6A}" type="parTrans" cxnId="{ADCADBAA-884D-4BB6-9DC9-B80A8E639FAE}">
      <dgm:prSet/>
      <dgm:spPr/>
      <dgm:t>
        <a:bodyPr/>
        <a:lstStyle/>
        <a:p>
          <a:endParaRPr lang="en-US"/>
        </a:p>
      </dgm:t>
    </dgm:pt>
    <dgm:pt modelId="{01CF467A-A793-4C6A-B6AC-1C728BD1A608}" type="sibTrans" cxnId="{ADCADBAA-884D-4BB6-9DC9-B80A8E639FAE}">
      <dgm:prSet/>
      <dgm:spPr/>
      <dgm:t>
        <a:bodyPr/>
        <a:lstStyle/>
        <a:p>
          <a:endParaRPr lang="en-US"/>
        </a:p>
      </dgm:t>
    </dgm:pt>
    <dgm:pt modelId="{419DEA0F-9F65-4623-B895-CA57305F16A7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err="1" smtClean="0"/>
            <a:t>Hyvä</a:t>
          </a:r>
          <a:r>
            <a:rPr lang="en-US" b="1" dirty="0" smtClean="0"/>
            <a:t> </a:t>
          </a:r>
          <a:r>
            <a:rPr lang="en-US" b="1" dirty="0" err="1" smtClean="0"/>
            <a:t>tietää</a:t>
          </a:r>
          <a:endParaRPr lang="en-US" b="1" dirty="0"/>
        </a:p>
      </dgm:t>
    </dgm:pt>
    <dgm:pt modelId="{16984E97-AA30-49DA-8BBE-2413BB73120E}" type="parTrans" cxnId="{04726E2A-7804-43F0-9153-D365311649DA}">
      <dgm:prSet/>
      <dgm:spPr/>
      <dgm:t>
        <a:bodyPr/>
        <a:lstStyle/>
        <a:p>
          <a:endParaRPr lang="en-US"/>
        </a:p>
      </dgm:t>
    </dgm:pt>
    <dgm:pt modelId="{F84A37C7-8E83-4A9C-9501-9EA0EBAF2ABB}" type="sibTrans" cxnId="{04726E2A-7804-43F0-9153-D365311649DA}">
      <dgm:prSet/>
      <dgm:spPr/>
      <dgm:t>
        <a:bodyPr/>
        <a:lstStyle/>
        <a:p>
          <a:endParaRPr lang="en-US"/>
        </a:p>
      </dgm:t>
    </dgm:pt>
    <dgm:pt modelId="{911AA9C7-5EBA-4F08-9850-FAD262CDE005}">
      <dgm:prSet/>
      <dgm:spPr/>
      <dgm:t>
        <a:bodyPr/>
        <a:lstStyle/>
        <a:p>
          <a:r>
            <a:rPr lang="fi-FI" dirty="0" smtClean="0"/>
            <a:t>Ota yhteyttä</a:t>
          </a:r>
          <a:endParaRPr lang="en-US" dirty="0"/>
        </a:p>
      </dgm:t>
    </dgm:pt>
    <dgm:pt modelId="{B5965CA5-CB0A-42A4-8B05-EB6B4DA9F46E}" type="parTrans" cxnId="{1A01E80D-E913-4405-827F-FD399C3EDC54}">
      <dgm:prSet/>
      <dgm:spPr/>
      <dgm:t>
        <a:bodyPr/>
        <a:lstStyle/>
        <a:p>
          <a:endParaRPr lang="en-US"/>
        </a:p>
      </dgm:t>
    </dgm:pt>
    <dgm:pt modelId="{779320E5-DC1A-4646-B3FA-D09B7F251A4D}" type="sibTrans" cxnId="{1A01E80D-E913-4405-827F-FD399C3EDC54}">
      <dgm:prSet/>
      <dgm:spPr/>
      <dgm:t>
        <a:bodyPr/>
        <a:lstStyle/>
        <a:p>
          <a:endParaRPr lang="en-US"/>
        </a:p>
      </dgm:t>
    </dgm:pt>
    <dgm:pt modelId="{74C31666-9A60-4493-B8EE-3C36A38437EB}">
      <dgm:prSet/>
      <dgm:spPr/>
      <dgm:t>
        <a:bodyPr/>
        <a:lstStyle/>
        <a:p>
          <a:r>
            <a:rPr lang="fi-FI" dirty="0" smtClean="0"/>
            <a:t>Tarvitsetko myyjää?</a:t>
          </a:r>
          <a:endParaRPr lang="en-US" dirty="0"/>
        </a:p>
      </dgm:t>
    </dgm:pt>
    <dgm:pt modelId="{5F063719-8C88-401B-9F95-7A6693926302}" type="parTrans" cxnId="{B55DCA01-3C50-4A3D-8319-6DFD161ED1A2}">
      <dgm:prSet/>
      <dgm:spPr/>
      <dgm:t>
        <a:bodyPr/>
        <a:lstStyle/>
        <a:p>
          <a:endParaRPr lang="en-US"/>
        </a:p>
      </dgm:t>
    </dgm:pt>
    <dgm:pt modelId="{144969C7-E6ED-4F30-AF0A-C8F5DAA0EEFF}" type="sibTrans" cxnId="{B55DCA01-3C50-4A3D-8319-6DFD161ED1A2}">
      <dgm:prSet/>
      <dgm:spPr/>
      <dgm:t>
        <a:bodyPr/>
        <a:lstStyle/>
        <a:p>
          <a:endParaRPr lang="en-US"/>
        </a:p>
      </dgm:t>
    </dgm:pt>
    <dgm:pt modelId="{C79DDEDB-DC28-4135-B118-BC93016F4E00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b="1" dirty="0" smtClean="0"/>
            <a:t>Tulevat tapahtumat</a:t>
          </a:r>
          <a:endParaRPr lang="fi-FI" b="1" dirty="0"/>
        </a:p>
      </dgm:t>
    </dgm:pt>
    <dgm:pt modelId="{78E3DCB1-21BF-445D-887A-45A450563A50}" type="parTrans" cxnId="{4DD259CB-B26C-4342-A55D-D2C6555EE58B}">
      <dgm:prSet/>
      <dgm:spPr/>
      <dgm:t>
        <a:bodyPr/>
        <a:lstStyle/>
        <a:p>
          <a:endParaRPr lang="fi-FI"/>
        </a:p>
      </dgm:t>
    </dgm:pt>
    <dgm:pt modelId="{17CAF76B-F398-46CD-BFEB-BCE8DFD771FA}" type="sibTrans" cxnId="{4DD259CB-B26C-4342-A55D-D2C6555EE58B}">
      <dgm:prSet/>
      <dgm:spPr/>
      <dgm:t>
        <a:bodyPr/>
        <a:lstStyle/>
        <a:p>
          <a:endParaRPr lang="fi-FI"/>
        </a:p>
      </dgm:t>
    </dgm:pt>
    <dgm:pt modelId="{3C66C7DF-B0CA-C344-B5C2-B3101DEDA8BE}">
      <dgm:prSet/>
      <dgm:spPr/>
      <dgm:t>
        <a:bodyPr/>
        <a:lstStyle/>
        <a:p>
          <a:r>
            <a:rPr lang="en-US" dirty="0" err="1" smtClean="0"/>
            <a:t>Myyjän</a:t>
          </a:r>
          <a:r>
            <a:rPr lang="en-US" dirty="0" smtClean="0"/>
            <a:t> </a:t>
          </a:r>
          <a:r>
            <a:rPr lang="en-US" dirty="0" err="1" smtClean="0"/>
            <a:t>esittely</a:t>
          </a:r>
          <a:endParaRPr lang="en-US" dirty="0"/>
        </a:p>
      </dgm:t>
    </dgm:pt>
    <dgm:pt modelId="{9DBE3F74-BEF3-4542-95C7-047BEE0CFB99}" type="parTrans" cxnId="{BDACCC58-F242-DC44-82DC-8ECA6CCD86E4}">
      <dgm:prSet/>
      <dgm:spPr/>
      <dgm:t>
        <a:bodyPr/>
        <a:lstStyle/>
        <a:p>
          <a:endParaRPr lang="en-US"/>
        </a:p>
      </dgm:t>
    </dgm:pt>
    <dgm:pt modelId="{7065DD43-7FC1-8549-BFDC-B0D63495CBA2}" type="sibTrans" cxnId="{BDACCC58-F242-DC44-82DC-8ECA6CCD86E4}">
      <dgm:prSet/>
      <dgm:spPr/>
      <dgm:t>
        <a:bodyPr/>
        <a:lstStyle/>
        <a:p>
          <a:endParaRPr lang="en-US"/>
        </a:p>
      </dgm:t>
    </dgm:pt>
    <dgm:pt modelId="{1F8B3688-B7F1-8E45-B46F-B7C02805F497}">
      <dgm:prSet/>
      <dgm:spPr/>
      <dgm:t>
        <a:bodyPr/>
        <a:lstStyle/>
        <a:p>
          <a:r>
            <a:rPr lang="en-US" dirty="0" err="1" smtClean="0"/>
            <a:t>Myyjien</a:t>
          </a:r>
          <a:r>
            <a:rPr lang="en-US" dirty="0" smtClean="0"/>
            <a:t> </a:t>
          </a:r>
          <a:r>
            <a:rPr lang="en-US" dirty="0" err="1" smtClean="0"/>
            <a:t>esittely</a:t>
          </a:r>
          <a:endParaRPr lang="en-US" dirty="0"/>
        </a:p>
      </dgm:t>
    </dgm:pt>
    <dgm:pt modelId="{46817AF1-A1E4-E549-A3E2-1B629BFCB835}" type="parTrans" cxnId="{6C637CD1-AB45-5E40-9707-57F60B60A5F1}">
      <dgm:prSet/>
      <dgm:spPr/>
      <dgm:t>
        <a:bodyPr/>
        <a:lstStyle/>
        <a:p>
          <a:endParaRPr lang="en-US"/>
        </a:p>
      </dgm:t>
    </dgm:pt>
    <dgm:pt modelId="{6C94996D-4D3A-4648-9F88-DA04ABEC0C06}" type="sibTrans" cxnId="{6C637CD1-AB45-5E40-9707-57F60B60A5F1}">
      <dgm:prSet/>
      <dgm:spPr/>
      <dgm:t>
        <a:bodyPr/>
        <a:lstStyle/>
        <a:p>
          <a:endParaRPr lang="en-US"/>
        </a:p>
      </dgm:t>
    </dgm:pt>
    <dgm:pt modelId="{D019D187-0EC6-8D4D-BCF2-F35E729B467B}">
      <dgm:prSet/>
      <dgm:spPr/>
      <dgm:t>
        <a:bodyPr/>
        <a:lstStyle/>
        <a:p>
          <a:r>
            <a:rPr lang="en-US" dirty="0" err="1" smtClean="0"/>
            <a:t>Printtaa</a:t>
          </a:r>
          <a:r>
            <a:rPr lang="en-US" dirty="0" smtClean="0"/>
            <a:t> </a:t>
          </a:r>
          <a:r>
            <a:rPr lang="en-US" dirty="0" err="1" smtClean="0"/>
            <a:t>mainos</a:t>
          </a:r>
          <a:endParaRPr lang="en-US" dirty="0"/>
        </a:p>
      </dgm:t>
    </dgm:pt>
    <dgm:pt modelId="{4BD296DD-20E5-9744-8E41-47AEDF34F6CB}" type="parTrans" cxnId="{A0DF99F7-6D8C-A147-9A78-74A0826486FA}">
      <dgm:prSet/>
      <dgm:spPr/>
      <dgm:t>
        <a:bodyPr/>
        <a:lstStyle/>
        <a:p>
          <a:endParaRPr lang="en-US"/>
        </a:p>
      </dgm:t>
    </dgm:pt>
    <dgm:pt modelId="{1084695A-ABFB-1247-BF25-D576BA649842}" type="sibTrans" cxnId="{A0DF99F7-6D8C-A147-9A78-74A0826486FA}">
      <dgm:prSet/>
      <dgm:spPr/>
      <dgm:t>
        <a:bodyPr/>
        <a:lstStyle/>
        <a:p>
          <a:endParaRPr lang="en-US"/>
        </a:p>
      </dgm:t>
    </dgm:pt>
    <dgm:pt modelId="{7F708D99-EFA6-47E9-AAD9-734DD31F9545}" type="pres">
      <dgm:prSet presAssocID="{2D831EAF-CD65-4E89-8F94-133361F0B46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DE6F3936-A53E-491E-9B9C-573EBCF6A09A}" type="pres">
      <dgm:prSet presAssocID="{288ABC1F-C781-4D34-ADFF-388CFF68ED6E}" presName="hierRoot1" presStyleCnt="0">
        <dgm:presLayoutVars>
          <dgm:hierBranch val="init"/>
        </dgm:presLayoutVars>
      </dgm:prSet>
      <dgm:spPr/>
    </dgm:pt>
    <dgm:pt modelId="{18D963F8-4F40-4A15-9E54-466C114932DE}" type="pres">
      <dgm:prSet presAssocID="{288ABC1F-C781-4D34-ADFF-388CFF68ED6E}" presName="rootComposite1" presStyleCnt="0"/>
      <dgm:spPr/>
    </dgm:pt>
    <dgm:pt modelId="{F0A9D18D-B7AF-48A5-9BF0-01B65E442D06}" type="pres">
      <dgm:prSet presAssocID="{288ABC1F-C781-4D34-ADFF-388CFF68ED6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DD3CA49A-3848-4E81-AD6C-054247918194}" type="pres">
      <dgm:prSet presAssocID="{288ABC1F-C781-4D34-ADFF-388CFF68ED6E}" presName="rootConnector1" presStyleLbl="node1" presStyleIdx="0" presStyleCnt="0"/>
      <dgm:spPr/>
      <dgm:t>
        <a:bodyPr/>
        <a:lstStyle/>
        <a:p>
          <a:endParaRPr lang="fi-FI"/>
        </a:p>
      </dgm:t>
    </dgm:pt>
    <dgm:pt modelId="{352AAC88-0667-44ED-BE48-78017FEDC339}" type="pres">
      <dgm:prSet presAssocID="{288ABC1F-C781-4D34-ADFF-388CFF68ED6E}" presName="hierChild2" presStyleCnt="0"/>
      <dgm:spPr/>
    </dgm:pt>
    <dgm:pt modelId="{48783B4B-0571-4502-83C9-6314BAB3C068}" type="pres">
      <dgm:prSet presAssocID="{6967E8A9-A6B3-4129-8E09-3874758F2A15}" presName="Name64" presStyleLbl="parChTrans1D2" presStyleIdx="0" presStyleCnt="3"/>
      <dgm:spPr/>
      <dgm:t>
        <a:bodyPr/>
        <a:lstStyle/>
        <a:p>
          <a:endParaRPr lang="fi-FI"/>
        </a:p>
      </dgm:t>
    </dgm:pt>
    <dgm:pt modelId="{9E8AD62F-26AC-43C4-87AA-405B1E3C4CA0}" type="pres">
      <dgm:prSet presAssocID="{5FAF4C10-7727-4278-A60D-696345DFC8C8}" presName="hierRoot2" presStyleCnt="0">
        <dgm:presLayoutVars>
          <dgm:hierBranch val="init"/>
        </dgm:presLayoutVars>
      </dgm:prSet>
      <dgm:spPr/>
    </dgm:pt>
    <dgm:pt modelId="{69154466-B735-49DB-A3DB-C0167E76E9A6}" type="pres">
      <dgm:prSet presAssocID="{5FAF4C10-7727-4278-A60D-696345DFC8C8}" presName="rootComposite" presStyleCnt="0"/>
      <dgm:spPr/>
    </dgm:pt>
    <dgm:pt modelId="{424D98E9-F26B-438B-9085-93DAD7933926}" type="pres">
      <dgm:prSet presAssocID="{5FAF4C10-7727-4278-A60D-696345DFC8C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A344CF29-7512-4E2C-B58D-E751B29B6E91}" type="pres">
      <dgm:prSet presAssocID="{5FAF4C10-7727-4278-A60D-696345DFC8C8}" presName="rootConnector" presStyleLbl="node2" presStyleIdx="0" presStyleCnt="3"/>
      <dgm:spPr/>
      <dgm:t>
        <a:bodyPr/>
        <a:lstStyle/>
        <a:p>
          <a:endParaRPr lang="fi-FI"/>
        </a:p>
      </dgm:t>
    </dgm:pt>
    <dgm:pt modelId="{84C8C8AA-1089-4A45-8BF4-5D40DA2FCD9D}" type="pres">
      <dgm:prSet presAssocID="{5FAF4C10-7727-4278-A60D-696345DFC8C8}" presName="hierChild4" presStyleCnt="0"/>
      <dgm:spPr/>
    </dgm:pt>
    <dgm:pt modelId="{4E58708E-B834-4414-8B7F-A0CC87761CAF}" type="pres">
      <dgm:prSet presAssocID="{78E3DCB1-21BF-445D-887A-45A450563A50}" presName="Name64" presStyleLbl="parChTrans1D3" presStyleIdx="0" presStyleCnt="12"/>
      <dgm:spPr/>
      <dgm:t>
        <a:bodyPr/>
        <a:lstStyle/>
        <a:p>
          <a:endParaRPr lang="en-US"/>
        </a:p>
      </dgm:t>
    </dgm:pt>
    <dgm:pt modelId="{BA82F3CA-CFF3-4058-A7BC-B1899455F588}" type="pres">
      <dgm:prSet presAssocID="{C79DDEDB-DC28-4135-B118-BC93016F4E00}" presName="hierRoot2" presStyleCnt="0">
        <dgm:presLayoutVars>
          <dgm:hierBranch val="init"/>
        </dgm:presLayoutVars>
      </dgm:prSet>
      <dgm:spPr/>
    </dgm:pt>
    <dgm:pt modelId="{EF3BB7C0-1C4C-4B14-86AA-1E0F7BE9F5B0}" type="pres">
      <dgm:prSet presAssocID="{C79DDEDB-DC28-4135-B118-BC93016F4E00}" presName="rootComposite" presStyleCnt="0"/>
      <dgm:spPr/>
    </dgm:pt>
    <dgm:pt modelId="{488E7944-C36F-4F26-AE6C-C1B6EE9B9C98}" type="pres">
      <dgm:prSet presAssocID="{C79DDEDB-DC28-4135-B118-BC93016F4E00}" presName="rootText" presStyleLbl="node3" presStyleIdx="0" presStyleCnt="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3E6DDF3C-4D6C-4690-843B-15D797FA7EEF}" type="pres">
      <dgm:prSet presAssocID="{C79DDEDB-DC28-4135-B118-BC93016F4E00}" presName="rootConnector" presStyleLbl="node3" presStyleIdx="0" presStyleCnt="12"/>
      <dgm:spPr/>
      <dgm:t>
        <a:bodyPr/>
        <a:lstStyle/>
        <a:p>
          <a:endParaRPr lang="en-US"/>
        </a:p>
      </dgm:t>
    </dgm:pt>
    <dgm:pt modelId="{003B9854-2645-4763-8C3D-0105F94B83BD}" type="pres">
      <dgm:prSet presAssocID="{C79DDEDB-DC28-4135-B118-BC93016F4E00}" presName="hierChild4" presStyleCnt="0"/>
      <dgm:spPr/>
    </dgm:pt>
    <dgm:pt modelId="{2264C3A4-30A2-4649-9E48-4C008F86E521}" type="pres">
      <dgm:prSet presAssocID="{4BD296DD-20E5-9744-8E41-47AEDF34F6CB}" presName="Name64" presStyleLbl="parChTrans1D4" presStyleIdx="0" presStyleCnt="5"/>
      <dgm:spPr/>
    </dgm:pt>
    <dgm:pt modelId="{5E4D9FAB-5CAD-054B-9F8D-B78ABA252CDE}" type="pres">
      <dgm:prSet presAssocID="{D019D187-0EC6-8D4D-BCF2-F35E729B467B}" presName="hierRoot2" presStyleCnt="0">
        <dgm:presLayoutVars>
          <dgm:hierBranch val="init"/>
        </dgm:presLayoutVars>
      </dgm:prSet>
      <dgm:spPr/>
    </dgm:pt>
    <dgm:pt modelId="{EE521390-3DD8-C544-A0C7-92AA7C9276D7}" type="pres">
      <dgm:prSet presAssocID="{D019D187-0EC6-8D4D-BCF2-F35E729B467B}" presName="rootComposite" presStyleCnt="0"/>
      <dgm:spPr/>
    </dgm:pt>
    <dgm:pt modelId="{61F9C28D-7539-9B40-9C68-84E59BC69D99}" type="pres">
      <dgm:prSet presAssocID="{D019D187-0EC6-8D4D-BCF2-F35E729B467B}" presName="rootText" presStyleLbl="node4" presStyleIdx="0" presStyleCnt="5">
        <dgm:presLayoutVars>
          <dgm:chPref val="3"/>
        </dgm:presLayoutVars>
      </dgm:prSet>
      <dgm:spPr/>
    </dgm:pt>
    <dgm:pt modelId="{FD494604-CF8D-984A-9F5D-502EC64A0C9F}" type="pres">
      <dgm:prSet presAssocID="{D019D187-0EC6-8D4D-BCF2-F35E729B467B}" presName="rootConnector" presStyleLbl="node4" presStyleIdx="0" presStyleCnt="5"/>
      <dgm:spPr/>
    </dgm:pt>
    <dgm:pt modelId="{559D32EB-F3C6-7C46-AE64-0694F947ECD9}" type="pres">
      <dgm:prSet presAssocID="{D019D187-0EC6-8D4D-BCF2-F35E729B467B}" presName="hierChild4" presStyleCnt="0"/>
      <dgm:spPr/>
    </dgm:pt>
    <dgm:pt modelId="{B8D9176D-0413-9047-A4A3-16D64DD2F7F2}" type="pres">
      <dgm:prSet presAssocID="{D019D187-0EC6-8D4D-BCF2-F35E729B467B}" presName="hierChild5" presStyleCnt="0"/>
      <dgm:spPr/>
    </dgm:pt>
    <dgm:pt modelId="{4227CB08-46AD-440D-ACF1-5B00FE6B355D}" type="pres">
      <dgm:prSet presAssocID="{C79DDEDB-DC28-4135-B118-BC93016F4E00}" presName="hierChild5" presStyleCnt="0"/>
      <dgm:spPr/>
    </dgm:pt>
    <dgm:pt modelId="{4E2978DE-DFDA-E849-9CA4-475A6342FEB5}" type="pres">
      <dgm:prSet presAssocID="{46817AF1-A1E4-E549-A3E2-1B629BFCB835}" presName="Name64" presStyleLbl="parChTrans1D3" presStyleIdx="1" presStyleCnt="12"/>
      <dgm:spPr/>
    </dgm:pt>
    <dgm:pt modelId="{01B79BD9-9A7E-6F4D-A83D-40A1CC345DDC}" type="pres">
      <dgm:prSet presAssocID="{1F8B3688-B7F1-8E45-B46F-B7C02805F497}" presName="hierRoot2" presStyleCnt="0">
        <dgm:presLayoutVars>
          <dgm:hierBranch val="init"/>
        </dgm:presLayoutVars>
      </dgm:prSet>
      <dgm:spPr/>
    </dgm:pt>
    <dgm:pt modelId="{B116CA95-9044-DF46-8C8E-AFA0C2CCACAC}" type="pres">
      <dgm:prSet presAssocID="{1F8B3688-B7F1-8E45-B46F-B7C02805F497}" presName="rootComposite" presStyleCnt="0"/>
      <dgm:spPr/>
    </dgm:pt>
    <dgm:pt modelId="{C086D740-8535-5F4E-8797-86729E4E1886}" type="pres">
      <dgm:prSet presAssocID="{1F8B3688-B7F1-8E45-B46F-B7C02805F497}" presName="rootText" presStyleLbl="node3" presStyleIdx="1" presStyleCnt="12">
        <dgm:presLayoutVars>
          <dgm:chPref val="3"/>
        </dgm:presLayoutVars>
      </dgm:prSet>
      <dgm:spPr/>
    </dgm:pt>
    <dgm:pt modelId="{FAAF4D5B-F426-C241-939D-F93838EE4411}" type="pres">
      <dgm:prSet presAssocID="{1F8B3688-B7F1-8E45-B46F-B7C02805F497}" presName="rootConnector" presStyleLbl="node3" presStyleIdx="1" presStyleCnt="12"/>
      <dgm:spPr/>
    </dgm:pt>
    <dgm:pt modelId="{850D2417-BEDF-634F-AF75-F5BD16891C93}" type="pres">
      <dgm:prSet presAssocID="{1F8B3688-B7F1-8E45-B46F-B7C02805F497}" presName="hierChild4" presStyleCnt="0"/>
      <dgm:spPr/>
    </dgm:pt>
    <dgm:pt modelId="{E7D579F5-A141-EC4A-8540-FD1A63459103}" type="pres">
      <dgm:prSet presAssocID="{9DBE3F74-BEF3-4542-95C7-047BEE0CFB99}" presName="Name64" presStyleLbl="parChTrans1D4" presStyleIdx="1" presStyleCnt="5"/>
      <dgm:spPr/>
    </dgm:pt>
    <dgm:pt modelId="{E1C86888-8B3D-5F41-A027-01343F2D9575}" type="pres">
      <dgm:prSet presAssocID="{3C66C7DF-B0CA-C344-B5C2-B3101DEDA8BE}" presName="hierRoot2" presStyleCnt="0">
        <dgm:presLayoutVars>
          <dgm:hierBranch val="init"/>
        </dgm:presLayoutVars>
      </dgm:prSet>
      <dgm:spPr/>
    </dgm:pt>
    <dgm:pt modelId="{00F976B6-96D4-AA4C-9AD0-5B30B13AFF5E}" type="pres">
      <dgm:prSet presAssocID="{3C66C7DF-B0CA-C344-B5C2-B3101DEDA8BE}" presName="rootComposite" presStyleCnt="0"/>
      <dgm:spPr/>
    </dgm:pt>
    <dgm:pt modelId="{EB22E5F0-49BC-3246-9CE1-CA100F5BFD79}" type="pres">
      <dgm:prSet presAssocID="{3C66C7DF-B0CA-C344-B5C2-B3101DEDA8BE}" presName="rootText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4C8F6C-322D-2242-9870-6A0A359100F8}" type="pres">
      <dgm:prSet presAssocID="{3C66C7DF-B0CA-C344-B5C2-B3101DEDA8BE}" presName="rootConnector" presStyleLbl="node4" presStyleIdx="1" presStyleCnt="5"/>
      <dgm:spPr/>
    </dgm:pt>
    <dgm:pt modelId="{11F11382-DA08-7042-8BC0-4265C9CBBDAC}" type="pres">
      <dgm:prSet presAssocID="{3C66C7DF-B0CA-C344-B5C2-B3101DEDA8BE}" presName="hierChild4" presStyleCnt="0"/>
      <dgm:spPr/>
    </dgm:pt>
    <dgm:pt modelId="{1EB6634C-29F4-5941-9854-0EF82FE614F6}" type="pres">
      <dgm:prSet presAssocID="{3C66C7DF-B0CA-C344-B5C2-B3101DEDA8BE}" presName="hierChild5" presStyleCnt="0"/>
      <dgm:spPr/>
    </dgm:pt>
    <dgm:pt modelId="{C69ECD2A-D29A-6A44-951F-8D1C7E77B737}" type="pres">
      <dgm:prSet presAssocID="{1F8B3688-B7F1-8E45-B46F-B7C02805F497}" presName="hierChild5" presStyleCnt="0"/>
      <dgm:spPr/>
    </dgm:pt>
    <dgm:pt modelId="{FCD90AF5-276D-4DE1-BF84-20AA7E3FE0EB}" type="pres">
      <dgm:prSet presAssocID="{01160234-A801-4D18-8605-1F82F40581C1}" presName="Name64" presStyleLbl="parChTrans1D3" presStyleIdx="2" presStyleCnt="12"/>
      <dgm:spPr/>
      <dgm:t>
        <a:bodyPr/>
        <a:lstStyle/>
        <a:p>
          <a:endParaRPr lang="fi-FI"/>
        </a:p>
      </dgm:t>
    </dgm:pt>
    <dgm:pt modelId="{8EF5541C-243E-4EB3-85A4-26D45B2969C0}" type="pres">
      <dgm:prSet presAssocID="{2EAB39A8-6ACE-4AC4-814B-E75FB4F76EF7}" presName="hierRoot2" presStyleCnt="0">
        <dgm:presLayoutVars>
          <dgm:hierBranch val="init"/>
        </dgm:presLayoutVars>
      </dgm:prSet>
      <dgm:spPr/>
    </dgm:pt>
    <dgm:pt modelId="{3358BCBC-99F4-415E-B940-5A94B11DD621}" type="pres">
      <dgm:prSet presAssocID="{2EAB39A8-6ACE-4AC4-814B-E75FB4F76EF7}" presName="rootComposite" presStyleCnt="0"/>
      <dgm:spPr/>
    </dgm:pt>
    <dgm:pt modelId="{63B1FC93-E2A1-4AB3-9BB2-80B255B55095}" type="pres">
      <dgm:prSet presAssocID="{2EAB39A8-6ACE-4AC4-814B-E75FB4F76EF7}" presName="rootText" presStyleLbl="node3" presStyleIdx="2" presStyleCnt="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3590882B-F623-4DA1-BC89-2144405F0D44}" type="pres">
      <dgm:prSet presAssocID="{2EAB39A8-6ACE-4AC4-814B-E75FB4F76EF7}" presName="rootConnector" presStyleLbl="node3" presStyleIdx="2" presStyleCnt="12"/>
      <dgm:spPr/>
      <dgm:t>
        <a:bodyPr/>
        <a:lstStyle/>
        <a:p>
          <a:endParaRPr lang="fi-FI"/>
        </a:p>
      </dgm:t>
    </dgm:pt>
    <dgm:pt modelId="{B0EE61E3-21AE-40E2-AB2E-D125EE42AAA5}" type="pres">
      <dgm:prSet presAssocID="{2EAB39A8-6ACE-4AC4-814B-E75FB4F76EF7}" presName="hierChild4" presStyleCnt="0"/>
      <dgm:spPr/>
    </dgm:pt>
    <dgm:pt modelId="{58B0AC12-9FBD-46C6-83AA-C7DC4D9AC632}" type="pres">
      <dgm:prSet presAssocID="{2EAB39A8-6ACE-4AC4-814B-E75FB4F76EF7}" presName="hierChild5" presStyleCnt="0"/>
      <dgm:spPr/>
    </dgm:pt>
    <dgm:pt modelId="{21ACD7BB-B2E4-4931-A98F-906CB71D463D}" type="pres">
      <dgm:prSet presAssocID="{CDE96D9E-6944-400A-8920-F358A79B4C12}" presName="Name64" presStyleLbl="parChTrans1D3" presStyleIdx="3" presStyleCnt="12"/>
      <dgm:spPr/>
      <dgm:t>
        <a:bodyPr/>
        <a:lstStyle/>
        <a:p>
          <a:endParaRPr lang="fi-FI"/>
        </a:p>
      </dgm:t>
    </dgm:pt>
    <dgm:pt modelId="{AB3C83E2-AE36-4168-812F-73625145DB6E}" type="pres">
      <dgm:prSet presAssocID="{E6DA475D-5B83-469E-AD9D-9ED2EA13D58B}" presName="hierRoot2" presStyleCnt="0">
        <dgm:presLayoutVars>
          <dgm:hierBranch val="init"/>
        </dgm:presLayoutVars>
      </dgm:prSet>
      <dgm:spPr/>
    </dgm:pt>
    <dgm:pt modelId="{C01611C0-3265-4F27-AB18-26E9799DDFBC}" type="pres">
      <dgm:prSet presAssocID="{E6DA475D-5B83-469E-AD9D-9ED2EA13D58B}" presName="rootComposite" presStyleCnt="0"/>
      <dgm:spPr/>
    </dgm:pt>
    <dgm:pt modelId="{A4D97BE6-72AB-4DF9-A8E5-2BC89CD3DEE7}" type="pres">
      <dgm:prSet presAssocID="{E6DA475D-5B83-469E-AD9D-9ED2EA13D58B}" presName="rootText" presStyleLbl="node3" presStyleIdx="3" presStyleCnt="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8824D4DE-D88A-4886-9D34-69187D6AF0CF}" type="pres">
      <dgm:prSet presAssocID="{E6DA475D-5B83-469E-AD9D-9ED2EA13D58B}" presName="rootConnector" presStyleLbl="node3" presStyleIdx="3" presStyleCnt="12"/>
      <dgm:spPr/>
      <dgm:t>
        <a:bodyPr/>
        <a:lstStyle/>
        <a:p>
          <a:endParaRPr lang="fi-FI"/>
        </a:p>
      </dgm:t>
    </dgm:pt>
    <dgm:pt modelId="{3D43079B-DE11-42CF-891F-7E8ADF468CF9}" type="pres">
      <dgm:prSet presAssocID="{E6DA475D-5B83-469E-AD9D-9ED2EA13D58B}" presName="hierChild4" presStyleCnt="0"/>
      <dgm:spPr/>
    </dgm:pt>
    <dgm:pt modelId="{91F5BCBC-FF8E-4790-82DB-A580D4A87F74}" type="pres">
      <dgm:prSet presAssocID="{E6DA475D-5B83-469E-AD9D-9ED2EA13D58B}" presName="hierChild5" presStyleCnt="0"/>
      <dgm:spPr/>
    </dgm:pt>
    <dgm:pt modelId="{ECD90E36-B8F1-4880-BAAD-D849C166F65B}" type="pres">
      <dgm:prSet presAssocID="{25A45A45-27C8-470C-8FEB-969020BDF964}" presName="Name64" presStyleLbl="parChTrans1D3" presStyleIdx="4" presStyleCnt="12"/>
      <dgm:spPr/>
      <dgm:t>
        <a:bodyPr/>
        <a:lstStyle/>
        <a:p>
          <a:endParaRPr lang="fi-FI"/>
        </a:p>
      </dgm:t>
    </dgm:pt>
    <dgm:pt modelId="{990AA3D5-9390-406E-8DBF-25EBE02807CD}" type="pres">
      <dgm:prSet presAssocID="{0383F1E2-FD68-4B89-B977-804F32317F4C}" presName="hierRoot2" presStyleCnt="0">
        <dgm:presLayoutVars>
          <dgm:hierBranch val="init"/>
        </dgm:presLayoutVars>
      </dgm:prSet>
      <dgm:spPr/>
    </dgm:pt>
    <dgm:pt modelId="{F350C2A9-7A40-4ED6-8336-497376535311}" type="pres">
      <dgm:prSet presAssocID="{0383F1E2-FD68-4B89-B977-804F32317F4C}" presName="rootComposite" presStyleCnt="0"/>
      <dgm:spPr/>
    </dgm:pt>
    <dgm:pt modelId="{2E2B8CD5-387B-4627-A121-5D45CC9DCF36}" type="pres">
      <dgm:prSet presAssocID="{0383F1E2-FD68-4B89-B977-804F32317F4C}" presName="rootText" presStyleLbl="node3" presStyleIdx="4" presStyleCnt="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632035B-8A8C-4A7F-ACFF-84C2D7C0B0ED}" type="pres">
      <dgm:prSet presAssocID="{0383F1E2-FD68-4B89-B977-804F32317F4C}" presName="rootConnector" presStyleLbl="node3" presStyleIdx="4" presStyleCnt="12"/>
      <dgm:spPr/>
      <dgm:t>
        <a:bodyPr/>
        <a:lstStyle/>
        <a:p>
          <a:endParaRPr lang="fi-FI"/>
        </a:p>
      </dgm:t>
    </dgm:pt>
    <dgm:pt modelId="{0C5B311D-626D-4833-862F-6E573A1E152A}" type="pres">
      <dgm:prSet presAssocID="{0383F1E2-FD68-4B89-B977-804F32317F4C}" presName="hierChild4" presStyleCnt="0"/>
      <dgm:spPr/>
    </dgm:pt>
    <dgm:pt modelId="{842D2CE8-E169-45D1-8598-0078808B0D92}" type="pres">
      <dgm:prSet presAssocID="{EDD55174-5AE8-42EA-93D8-591AF8D822E7}" presName="Name64" presStyleLbl="parChTrans1D4" presStyleIdx="2" presStyleCnt="5"/>
      <dgm:spPr/>
      <dgm:t>
        <a:bodyPr/>
        <a:lstStyle/>
        <a:p>
          <a:endParaRPr lang="fi-FI"/>
        </a:p>
      </dgm:t>
    </dgm:pt>
    <dgm:pt modelId="{E6225511-8CBB-4CA9-B86B-496E0713CCB6}" type="pres">
      <dgm:prSet presAssocID="{86D43F8C-0934-46D6-B4CE-43977358F653}" presName="hierRoot2" presStyleCnt="0">
        <dgm:presLayoutVars>
          <dgm:hierBranch val="init"/>
        </dgm:presLayoutVars>
      </dgm:prSet>
      <dgm:spPr/>
    </dgm:pt>
    <dgm:pt modelId="{4EA064DE-2952-4474-9915-8BD409848017}" type="pres">
      <dgm:prSet presAssocID="{86D43F8C-0934-46D6-B4CE-43977358F653}" presName="rootComposite" presStyleCnt="0"/>
      <dgm:spPr/>
    </dgm:pt>
    <dgm:pt modelId="{533E43B5-35F1-4F30-9EB0-0BB51646C7C6}" type="pres">
      <dgm:prSet presAssocID="{86D43F8C-0934-46D6-B4CE-43977358F653}" presName="rootText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D04CF29C-9275-4E32-A05A-49C72444F025}" type="pres">
      <dgm:prSet presAssocID="{86D43F8C-0934-46D6-B4CE-43977358F653}" presName="rootConnector" presStyleLbl="node4" presStyleIdx="2" presStyleCnt="5"/>
      <dgm:spPr/>
      <dgm:t>
        <a:bodyPr/>
        <a:lstStyle/>
        <a:p>
          <a:endParaRPr lang="fi-FI"/>
        </a:p>
      </dgm:t>
    </dgm:pt>
    <dgm:pt modelId="{D7452D0F-1E76-44D3-AA74-84922A66CA33}" type="pres">
      <dgm:prSet presAssocID="{86D43F8C-0934-46D6-B4CE-43977358F653}" presName="hierChild4" presStyleCnt="0"/>
      <dgm:spPr/>
    </dgm:pt>
    <dgm:pt modelId="{6BBA7844-7BB4-4B96-98FD-FEAE2D0AAC8F}" type="pres">
      <dgm:prSet presAssocID="{F244A745-4409-4355-9C43-3CA1426F465C}" presName="Name64" presStyleLbl="parChTrans1D4" presStyleIdx="3" presStyleCnt="5"/>
      <dgm:spPr/>
      <dgm:t>
        <a:bodyPr/>
        <a:lstStyle/>
        <a:p>
          <a:endParaRPr lang="fi-FI"/>
        </a:p>
      </dgm:t>
    </dgm:pt>
    <dgm:pt modelId="{D9C6F7E3-A649-498E-ADCA-BD3E3F40D1F3}" type="pres">
      <dgm:prSet presAssocID="{60D4C9F4-8FA5-4FC2-9251-4CE8D4D49061}" presName="hierRoot2" presStyleCnt="0">
        <dgm:presLayoutVars>
          <dgm:hierBranch val="init"/>
        </dgm:presLayoutVars>
      </dgm:prSet>
      <dgm:spPr/>
    </dgm:pt>
    <dgm:pt modelId="{C4AC37BD-C7C7-4138-8100-4248F5234FCD}" type="pres">
      <dgm:prSet presAssocID="{60D4C9F4-8FA5-4FC2-9251-4CE8D4D49061}" presName="rootComposite" presStyleCnt="0"/>
      <dgm:spPr/>
    </dgm:pt>
    <dgm:pt modelId="{9B5E8115-EDA1-4D1D-8B0A-A1B60B762197}" type="pres">
      <dgm:prSet presAssocID="{60D4C9F4-8FA5-4FC2-9251-4CE8D4D49061}" presName="rootText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35B57570-E761-42F0-BE79-64F22A3C7823}" type="pres">
      <dgm:prSet presAssocID="{60D4C9F4-8FA5-4FC2-9251-4CE8D4D49061}" presName="rootConnector" presStyleLbl="node4" presStyleIdx="3" presStyleCnt="5"/>
      <dgm:spPr/>
      <dgm:t>
        <a:bodyPr/>
        <a:lstStyle/>
        <a:p>
          <a:endParaRPr lang="fi-FI"/>
        </a:p>
      </dgm:t>
    </dgm:pt>
    <dgm:pt modelId="{103BE9BA-88F5-4703-A4EA-1F7CA35EB616}" type="pres">
      <dgm:prSet presAssocID="{60D4C9F4-8FA5-4FC2-9251-4CE8D4D49061}" presName="hierChild4" presStyleCnt="0"/>
      <dgm:spPr/>
    </dgm:pt>
    <dgm:pt modelId="{D38F9BC8-32B9-42BE-ACB3-257ACC9995E8}" type="pres">
      <dgm:prSet presAssocID="{60D4C9F4-8FA5-4FC2-9251-4CE8D4D49061}" presName="hierChild5" presStyleCnt="0"/>
      <dgm:spPr/>
    </dgm:pt>
    <dgm:pt modelId="{9FE636BC-25DF-4BA0-BD3A-80CCD75F6636}" type="pres">
      <dgm:prSet presAssocID="{403DC9E4-D99A-4363-A89C-4F0E250252D5}" presName="Name64" presStyleLbl="parChTrans1D4" presStyleIdx="4" presStyleCnt="5"/>
      <dgm:spPr/>
      <dgm:t>
        <a:bodyPr/>
        <a:lstStyle/>
        <a:p>
          <a:endParaRPr lang="fi-FI"/>
        </a:p>
      </dgm:t>
    </dgm:pt>
    <dgm:pt modelId="{982FB0B8-6B1B-432F-BB85-B4AE04471D37}" type="pres">
      <dgm:prSet presAssocID="{9E1B18FB-DDBE-4A92-8DDD-79C8875090E8}" presName="hierRoot2" presStyleCnt="0">
        <dgm:presLayoutVars>
          <dgm:hierBranch val="init"/>
        </dgm:presLayoutVars>
      </dgm:prSet>
      <dgm:spPr/>
    </dgm:pt>
    <dgm:pt modelId="{A8A6B242-7650-42E8-9CED-50E280D9EF03}" type="pres">
      <dgm:prSet presAssocID="{9E1B18FB-DDBE-4A92-8DDD-79C8875090E8}" presName="rootComposite" presStyleCnt="0"/>
      <dgm:spPr/>
    </dgm:pt>
    <dgm:pt modelId="{3CDCDC26-6CE4-4061-9B4C-506473137BA5}" type="pres">
      <dgm:prSet presAssocID="{9E1B18FB-DDBE-4A92-8DDD-79C8875090E8}" presName="rootText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5F13A012-E599-47C6-A54F-F65EDAD6E35B}" type="pres">
      <dgm:prSet presAssocID="{9E1B18FB-DDBE-4A92-8DDD-79C8875090E8}" presName="rootConnector" presStyleLbl="node4" presStyleIdx="4" presStyleCnt="5"/>
      <dgm:spPr/>
      <dgm:t>
        <a:bodyPr/>
        <a:lstStyle/>
        <a:p>
          <a:endParaRPr lang="fi-FI"/>
        </a:p>
      </dgm:t>
    </dgm:pt>
    <dgm:pt modelId="{DC3641B3-C0F5-404C-9EC6-B4B02F14BD5E}" type="pres">
      <dgm:prSet presAssocID="{9E1B18FB-DDBE-4A92-8DDD-79C8875090E8}" presName="hierChild4" presStyleCnt="0"/>
      <dgm:spPr/>
    </dgm:pt>
    <dgm:pt modelId="{3A242E72-BCCB-422B-AEA5-E4492C889383}" type="pres">
      <dgm:prSet presAssocID="{9E1B18FB-DDBE-4A92-8DDD-79C8875090E8}" presName="hierChild5" presStyleCnt="0"/>
      <dgm:spPr/>
    </dgm:pt>
    <dgm:pt modelId="{F9DB304C-9608-45B5-9341-4958C7FEB93F}" type="pres">
      <dgm:prSet presAssocID="{86D43F8C-0934-46D6-B4CE-43977358F653}" presName="hierChild5" presStyleCnt="0"/>
      <dgm:spPr/>
    </dgm:pt>
    <dgm:pt modelId="{DF8E2F3F-9FC4-4605-B249-5E808AACD977}" type="pres">
      <dgm:prSet presAssocID="{0383F1E2-FD68-4B89-B977-804F32317F4C}" presName="hierChild5" presStyleCnt="0"/>
      <dgm:spPr/>
    </dgm:pt>
    <dgm:pt modelId="{C0F51864-57EE-481E-A507-26D7F5ED5E65}" type="pres">
      <dgm:prSet presAssocID="{5FAF4C10-7727-4278-A60D-696345DFC8C8}" presName="hierChild5" presStyleCnt="0"/>
      <dgm:spPr/>
    </dgm:pt>
    <dgm:pt modelId="{E98EE676-C579-41E9-B478-1BAFEE122BA4}" type="pres">
      <dgm:prSet presAssocID="{4879CFA4-C7D5-443F-9A78-E87BCEA76349}" presName="Name64" presStyleLbl="parChTrans1D2" presStyleIdx="1" presStyleCnt="3"/>
      <dgm:spPr/>
      <dgm:t>
        <a:bodyPr/>
        <a:lstStyle/>
        <a:p>
          <a:endParaRPr lang="fi-FI"/>
        </a:p>
      </dgm:t>
    </dgm:pt>
    <dgm:pt modelId="{9EC459B2-BB3B-445B-8E9C-3BA70BB19887}" type="pres">
      <dgm:prSet presAssocID="{197507F0-1C6E-43A6-ABB9-B43626C32BAC}" presName="hierRoot2" presStyleCnt="0">
        <dgm:presLayoutVars>
          <dgm:hierBranch val="init"/>
        </dgm:presLayoutVars>
      </dgm:prSet>
      <dgm:spPr/>
    </dgm:pt>
    <dgm:pt modelId="{820A23A7-8579-4108-80F6-6AE960AE0618}" type="pres">
      <dgm:prSet presAssocID="{197507F0-1C6E-43A6-ABB9-B43626C32BAC}" presName="rootComposite" presStyleCnt="0"/>
      <dgm:spPr/>
    </dgm:pt>
    <dgm:pt modelId="{BBBB8DA6-C4CE-4CC2-A459-FEEFC8CECF71}" type="pres">
      <dgm:prSet presAssocID="{197507F0-1C6E-43A6-ABB9-B43626C32BA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6F705599-12AF-4B89-9321-DE49661C4F80}" type="pres">
      <dgm:prSet presAssocID="{197507F0-1C6E-43A6-ABB9-B43626C32BAC}" presName="rootConnector" presStyleLbl="node2" presStyleIdx="1" presStyleCnt="3"/>
      <dgm:spPr/>
      <dgm:t>
        <a:bodyPr/>
        <a:lstStyle/>
        <a:p>
          <a:endParaRPr lang="fi-FI"/>
        </a:p>
      </dgm:t>
    </dgm:pt>
    <dgm:pt modelId="{69BBAE11-87CC-4500-908F-C052DC423675}" type="pres">
      <dgm:prSet presAssocID="{197507F0-1C6E-43A6-ABB9-B43626C32BAC}" presName="hierChild4" presStyleCnt="0"/>
      <dgm:spPr/>
    </dgm:pt>
    <dgm:pt modelId="{7C46D3D8-9D5D-41BD-87F0-FB9A72718739}" type="pres">
      <dgm:prSet presAssocID="{F4F709A6-71E4-4CE7-B56E-E635C34365F6}" presName="Name64" presStyleLbl="parChTrans1D3" presStyleIdx="5" presStyleCnt="12"/>
      <dgm:spPr/>
      <dgm:t>
        <a:bodyPr/>
        <a:lstStyle/>
        <a:p>
          <a:endParaRPr lang="fi-FI"/>
        </a:p>
      </dgm:t>
    </dgm:pt>
    <dgm:pt modelId="{BA6185EF-3CE5-41F3-A4AA-23EAFA2C4E3E}" type="pres">
      <dgm:prSet presAssocID="{521DADFC-49C6-4FB4-8B35-CFC8CA13886E}" presName="hierRoot2" presStyleCnt="0">
        <dgm:presLayoutVars>
          <dgm:hierBranch val="init"/>
        </dgm:presLayoutVars>
      </dgm:prSet>
      <dgm:spPr/>
    </dgm:pt>
    <dgm:pt modelId="{D262C4F9-7247-476E-9C9F-41E707EA707B}" type="pres">
      <dgm:prSet presAssocID="{521DADFC-49C6-4FB4-8B35-CFC8CA13886E}" presName="rootComposite" presStyleCnt="0"/>
      <dgm:spPr/>
    </dgm:pt>
    <dgm:pt modelId="{06F2094F-BF51-417A-A97E-9B0FDC319A64}" type="pres">
      <dgm:prSet presAssocID="{521DADFC-49C6-4FB4-8B35-CFC8CA13886E}" presName="rootText" presStyleLbl="node3" presStyleIdx="5" presStyleCnt="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1C7AEFEF-8B67-47A5-8C3D-8D98ED40CAE1}" type="pres">
      <dgm:prSet presAssocID="{521DADFC-49C6-4FB4-8B35-CFC8CA13886E}" presName="rootConnector" presStyleLbl="node3" presStyleIdx="5" presStyleCnt="12"/>
      <dgm:spPr/>
      <dgm:t>
        <a:bodyPr/>
        <a:lstStyle/>
        <a:p>
          <a:endParaRPr lang="fi-FI"/>
        </a:p>
      </dgm:t>
    </dgm:pt>
    <dgm:pt modelId="{E60C4C82-5BD3-406A-8C32-32B99F3787D4}" type="pres">
      <dgm:prSet presAssocID="{521DADFC-49C6-4FB4-8B35-CFC8CA13886E}" presName="hierChild4" presStyleCnt="0"/>
      <dgm:spPr/>
    </dgm:pt>
    <dgm:pt modelId="{607629DB-AB8D-4736-B905-434137D91EB5}" type="pres">
      <dgm:prSet presAssocID="{521DADFC-49C6-4FB4-8B35-CFC8CA13886E}" presName="hierChild5" presStyleCnt="0"/>
      <dgm:spPr/>
    </dgm:pt>
    <dgm:pt modelId="{DD3B6F9B-C92F-4EAC-909D-2708D7A188E5}" type="pres">
      <dgm:prSet presAssocID="{AA6D3CCC-5367-42AD-83F3-3C93DDC82210}" presName="Name64" presStyleLbl="parChTrans1D3" presStyleIdx="6" presStyleCnt="12"/>
      <dgm:spPr/>
      <dgm:t>
        <a:bodyPr/>
        <a:lstStyle/>
        <a:p>
          <a:endParaRPr lang="fi-FI"/>
        </a:p>
      </dgm:t>
    </dgm:pt>
    <dgm:pt modelId="{D33E0EBA-9AA5-44D9-8EC9-95BC0A8C01F3}" type="pres">
      <dgm:prSet presAssocID="{DA734FBE-A1BC-4815-BAA9-8BEEC2D9ABF6}" presName="hierRoot2" presStyleCnt="0">
        <dgm:presLayoutVars>
          <dgm:hierBranch val="init"/>
        </dgm:presLayoutVars>
      </dgm:prSet>
      <dgm:spPr/>
    </dgm:pt>
    <dgm:pt modelId="{677CB84D-7224-45D1-90F9-CC577BAD0026}" type="pres">
      <dgm:prSet presAssocID="{DA734FBE-A1BC-4815-BAA9-8BEEC2D9ABF6}" presName="rootComposite" presStyleCnt="0"/>
      <dgm:spPr/>
    </dgm:pt>
    <dgm:pt modelId="{CD8B0AC4-EBF4-4D34-81A4-CCC613E0EDFF}" type="pres">
      <dgm:prSet presAssocID="{DA734FBE-A1BC-4815-BAA9-8BEEC2D9ABF6}" presName="rootText" presStyleLbl="node3" presStyleIdx="6" presStyleCnt="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508DB4B7-9046-466A-A4F0-774F9D225893}" type="pres">
      <dgm:prSet presAssocID="{DA734FBE-A1BC-4815-BAA9-8BEEC2D9ABF6}" presName="rootConnector" presStyleLbl="node3" presStyleIdx="6" presStyleCnt="12"/>
      <dgm:spPr/>
      <dgm:t>
        <a:bodyPr/>
        <a:lstStyle/>
        <a:p>
          <a:endParaRPr lang="fi-FI"/>
        </a:p>
      </dgm:t>
    </dgm:pt>
    <dgm:pt modelId="{810C793E-762D-46AC-8AE1-EA98E8180903}" type="pres">
      <dgm:prSet presAssocID="{DA734FBE-A1BC-4815-BAA9-8BEEC2D9ABF6}" presName="hierChild4" presStyleCnt="0"/>
      <dgm:spPr/>
    </dgm:pt>
    <dgm:pt modelId="{30020D8A-2FD1-4F7D-8658-0B4C61D998D5}" type="pres">
      <dgm:prSet presAssocID="{DA734FBE-A1BC-4815-BAA9-8BEEC2D9ABF6}" presName="hierChild5" presStyleCnt="0"/>
      <dgm:spPr/>
    </dgm:pt>
    <dgm:pt modelId="{DEE2BE80-604E-49A4-B9EB-B6F29BA7C989}" type="pres">
      <dgm:prSet presAssocID="{1F5BB66C-B298-4077-B449-DD2D45F05FDD}" presName="Name64" presStyleLbl="parChTrans1D3" presStyleIdx="7" presStyleCnt="12"/>
      <dgm:spPr/>
      <dgm:t>
        <a:bodyPr/>
        <a:lstStyle/>
        <a:p>
          <a:endParaRPr lang="fi-FI"/>
        </a:p>
      </dgm:t>
    </dgm:pt>
    <dgm:pt modelId="{5CB73352-DF70-480F-8ABB-043033770F1C}" type="pres">
      <dgm:prSet presAssocID="{208074E8-EF0F-40C9-B41B-C18EAEAE89F2}" presName="hierRoot2" presStyleCnt="0">
        <dgm:presLayoutVars>
          <dgm:hierBranch val="init"/>
        </dgm:presLayoutVars>
      </dgm:prSet>
      <dgm:spPr/>
    </dgm:pt>
    <dgm:pt modelId="{84AADD9C-91FE-434D-A242-3737D783F963}" type="pres">
      <dgm:prSet presAssocID="{208074E8-EF0F-40C9-B41B-C18EAEAE89F2}" presName="rootComposite" presStyleCnt="0"/>
      <dgm:spPr/>
    </dgm:pt>
    <dgm:pt modelId="{26370128-7FB3-4E02-8B33-4E81A47CBB39}" type="pres">
      <dgm:prSet presAssocID="{208074E8-EF0F-40C9-B41B-C18EAEAE89F2}" presName="rootText" presStyleLbl="node3" presStyleIdx="7" presStyleCnt="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E319DBF-F0B5-4C64-8B54-053B45311743}" type="pres">
      <dgm:prSet presAssocID="{208074E8-EF0F-40C9-B41B-C18EAEAE89F2}" presName="rootConnector" presStyleLbl="node3" presStyleIdx="7" presStyleCnt="12"/>
      <dgm:spPr/>
      <dgm:t>
        <a:bodyPr/>
        <a:lstStyle/>
        <a:p>
          <a:endParaRPr lang="fi-FI"/>
        </a:p>
      </dgm:t>
    </dgm:pt>
    <dgm:pt modelId="{47317CCB-E8CE-4DB4-B5D8-D091843EFBD2}" type="pres">
      <dgm:prSet presAssocID="{208074E8-EF0F-40C9-B41B-C18EAEAE89F2}" presName="hierChild4" presStyleCnt="0"/>
      <dgm:spPr/>
    </dgm:pt>
    <dgm:pt modelId="{4B96EC35-9F94-4562-9B8F-9CEDF59DD286}" type="pres">
      <dgm:prSet presAssocID="{208074E8-EF0F-40C9-B41B-C18EAEAE89F2}" presName="hierChild5" presStyleCnt="0"/>
      <dgm:spPr/>
    </dgm:pt>
    <dgm:pt modelId="{120664C2-255B-4C57-B041-C5CF90DAA26B}" type="pres">
      <dgm:prSet presAssocID="{197507F0-1C6E-43A6-ABB9-B43626C32BAC}" presName="hierChild5" presStyleCnt="0"/>
      <dgm:spPr/>
    </dgm:pt>
    <dgm:pt modelId="{88013F2F-8B9F-4FC4-AF59-A71CBAEC034E}" type="pres">
      <dgm:prSet presAssocID="{16201558-65F5-4471-96DE-9FE85DAAF328}" presName="Name64" presStyleLbl="parChTrans1D2" presStyleIdx="2" presStyleCnt="3"/>
      <dgm:spPr/>
      <dgm:t>
        <a:bodyPr/>
        <a:lstStyle/>
        <a:p>
          <a:endParaRPr lang="fi-FI"/>
        </a:p>
      </dgm:t>
    </dgm:pt>
    <dgm:pt modelId="{C1B4B740-2181-48B5-87C1-16EA3494B87B}" type="pres">
      <dgm:prSet presAssocID="{D8F9439E-70EA-4B45-9727-82D68F697E96}" presName="hierRoot2" presStyleCnt="0">
        <dgm:presLayoutVars>
          <dgm:hierBranch val="init"/>
        </dgm:presLayoutVars>
      </dgm:prSet>
      <dgm:spPr/>
    </dgm:pt>
    <dgm:pt modelId="{61AF0F71-F1A0-41F5-891D-3E2E41EAE954}" type="pres">
      <dgm:prSet presAssocID="{D8F9439E-70EA-4B45-9727-82D68F697E96}" presName="rootComposite" presStyleCnt="0"/>
      <dgm:spPr/>
    </dgm:pt>
    <dgm:pt modelId="{377EAFBD-0E03-41F8-87B1-687610395BFC}" type="pres">
      <dgm:prSet presAssocID="{D8F9439E-70EA-4B45-9727-82D68F697E9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A65BE19D-8E64-4090-8208-3B3488D8215D}" type="pres">
      <dgm:prSet presAssocID="{D8F9439E-70EA-4B45-9727-82D68F697E96}" presName="rootConnector" presStyleLbl="node2" presStyleIdx="2" presStyleCnt="3"/>
      <dgm:spPr/>
      <dgm:t>
        <a:bodyPr/>
        <a:lstStyle/>
        <a:p>
          <a:endParaRPr lang="fi-FI"/>
        </a:p>
      </dgm:t>
    </dgm:pt>
    <dgm:pt modelId="{17A78FB0-D28D-4AF4-9FD5-E91EDB66A909}" type="pres">
      <dgm:prSet presAssocID="{D8F9439E-70EA-4B45-9727-82D68F697E96}" presName="hierChild4" presStyleCnt="0"/>
      <dgm:spPr/>
    </dgm:pt>
    <dgm:pt modelId="{1227566C-E71E-4637-804E-C36703DF4F03}" type="pres">
      <dgm:prSet presAssocID="{A6C60F57-C630-44D8-8C0A-F22AECCFFF6A}" presName="Name64" presStyleLbl="parChTrans1D3" presStyleIdx="8" presStyleCnt="12"/>
      <dgm:spPr/>
      <dgm:t>
        <a:bodyPr/>
        <a:lstStyle/>
        <a:p>
          <a:endParaRPr lang="fi-FI"/>
        </a:p>
      </dgm:t>
    </dgm:pt>
    <dgm:pt modelId="{304FD2DA-C0AE-4D43-89F1-CD770CD89DFB}" type="pres">
      <dgm:prSet presAssocID="{47B07FF8-557A-411E-AF9C-7474E2AD6C9F}" presName="hierRoot2" presStyleCnt="0">
        <dgm:presLayoutVars>
          <dgm:hierBranch val="init"/>
        </dgm:presLayoutVars>
      </dgm:prSet>
      <dgm:spPr/>
    </dgm:pt>
    <dgm:pt modelId="{145188FD-8481-4228-A11C-D907FB26CC2A}" type="pres">
      <dgm:prSet presAssocID="{47B07FF8-557A-411E-AF9C-7474E2AD6C9F}" presName="rootComposite" presStyleCnt="0"/>
      <dgm:spPr/>
    </dgm:pt>
    <dgm:pt modelId="{BEA95DFF-87B3-4DB1-B677-B78D435FC21F}" type="pres">
      <dgm:prSet presAssocID="{47B07FF8-557A-411E-AF9C-7474E2AD6C9F}" presName="rootText" presStyleLbl="node3" presStyleIdx="8" presStyleCnt="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724DECD1-5EED-4CE6-ABD1-C5BBEDAFC073}" type="pres">
      <dgm:prSet presAssocID="{47B07FF8-557A-411E-AF9C-7474E2AD6C9F}" presName="rootConnector" presStyleLbl="node3" presStyleIdx="8" presStyleCnt="12"/>
      <dgm:spPr/>
      <dgm:t>
        <a:bodyPr/>
        <a:lstStyle/>
        <a:p>
          <a:endParaRPr lang="fi-FI"/>
        </a:p>
      </dgm:t>
    </dgm:pt>
    <dgm:pt modelId="{31B0EDAC-7074-4E64-972B-75A474E95D45}" type="pres">
      <dgm:prSet presAssocID="{47B07FF8-557A-411E-AF9C-7474E2AD6C9F}" presName="hierChild4" presStyleCnt="0"/>
      <dgm:spPr/>
    </dgm:pt>
    <dgm:pt modelId="{5EA421F1-ECA1-4E6C-A834-623D5DBB16F0}" type="pres">
      <dgm:prSet presAssocID="{47B07FF8-557A-411E-AF9C-7474E2AD6C9F}" presName="hierChild5" presStyleCnt="0"/>
      <dgm:spPr/>
    </dgm:pt>
    <dgm:pt modelId="{331C0768-73CF-404D-8BAD-56BDAC93C7D9}" type="pres">
      <dgm:prSet presAssocID="{16984E97-AA30-49DA-8BBE-2413BB73120E}" presName="Name64" presStyleLbl="parChTrans1D3" presStyleIdx="9" presStyleCnt="12"/>
      <dgm:spPr/>
      <dgm:t>
        <a:bodyPr/>
        <a:lstStyle/>
        <a:p>
          <a:endParaRPr lang="fi-FI"/>
        </a:p>
      </dgm:t>
    </dgm:pt>
    <dgm:pt modelId="{9D59BBF7-861A-4A0B-899C-BFD1F714132C}" type="pres">
      <dgm:prSet presAssocID="{419DEA0F-9F65-4623-B895-CA57305F16A7}" presName="hierRoot2" presStyleCnt="0">
        <dgm:presLayoutVars>
          <dgm:hierBranch val="init"/>
        </dgm:presLayoutVars>
      </dgm:prSet>
      <dgm:spPr/>
    </dgm:pt>
    <dgm:pt modelId="{57466AA1-5B72-4734-A327-B609AA7E9228}" type="pres">
      <dgm:prSet presAssocID="{419DEA0F-9F65-4623-B895-CA57305F16A7}" presName="rootComposite" presStyleCnt="0"/>
      <dgm:spPr/>
    </dgm:pt>
    <dgm:pt modelId="{0CC19B9A-D959-48BE-9619-89A03CFDEEB3}" type="pres">
      <dgm:prSet presAssocID="{419DEA0F-9F65-4623-B895-CA57305F16A7}" presName="rootText" presStyleLbl="node3" presStyleIdx="9" presStyleCnt="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8070C6AA-AF8F-4E95-8246-68F72AD90D8A}" type="pres">
      <dgm:prSet presAssocID="{419DEA0F-9F65-4623-B895-CA57305F16A7}" presName="rootConnector" presStyleLbl="node3" presStyleIdx="9" presStyleCnt="12"/>
      <dgm:spPr/>
      <dgm:t>
        <a:bodyPr/>
        <a:lstStyle/>
        <a:p>
          <a:endParaRPr lang="fi-FI"/>
        </a:p>
      </dgm:t>
    </dgm:pt>
    <dgm:pt modelId="{C9805795-3E8E-42A9-8B93-6BCACF3902B8}" type="pres">
      <dgm:prSet presAssocID="{419DEA0F-9F65-4623-B895-CA57305F16A7}" presName="hierChild4" presStyleCnt="0"/>
      <dgm:spPr/>
    </dgm:pt>
    <dgm:pt modelId="{7D421880-6826-41A0-ADE0-4E19B378B7E1}" type="pres">
      <dgm:prSet presAssocID="{419DEA0F-9F65-4623-B895-CA57305F16A7}" presName="hierChild5" presStyleCnt="0"/>
      <dgm:spPr/>
    </dgm:pt>
    <dgm:pt modelId="{DCE145BC-A563-43D8-A147-351E2CE0EF69}" type="pres">
      <dgm:prSet presAssocID="{B5965CA5-CB0A-42A4-8B05-EB6B4DA9F46E}" presName="Name64" presStyleLbl="parChTrans1D3" presStyleIdx="10" presStyleCnt="12"/>
      <dgm:spPr/>
      <dgm:t>
        <a:bodyPr/>
        <a:lstStyle/>
        <a:p>
          <a:endParaRPr lang="fi-FI"/>
        </a:p>
      </dgm:t>
    </dgm:pt>
    <dgm:pt modelId="{BCDDA481-0AC6-4089-9935-2FC4EC13B0AE}" type="pres">
      <dgm:prSet presAssocID="{911AA9C7-5EBA-4F08-9850-FAD262CDE005}" presName="hierRoot2" presStyleCnt="0">
        <dgm:presLayoutVars>
          <dgm:hierBranch val="init"/>
        </dgm:presLayoutVars>
      </dgm:prSet>
      <dgm:spPr/>
    </dgm:pt>
    <dgm:pt modelId="{ECAC3556-A84B-4327-BBD3-C3FE0434B673}" type="pres">
      <dgm:prSet presAssocID="{911AA9C7-5EBA-4F08-9850-FAD262CDE005}" presName="rootComposite" presStyleCnt="0"/>
      <dgm:spPr/>
    </dgm:pt>
    <dgm:pt modelId="{F97F97E2-30DC-4D3C-85BB-A03FA792F009}" type="pres">
      <dgm:prSet presAssocID="{911AA9C7-5EBA-4F08-9850-FAD262CDE005}" presName="rootText" presStyleLbl="node3" presStyleIdx="10" presStyleCnt="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02847531-DA76-45AD-8333-B6B0301ADA82}" type="pres">
      <dgm:prSet presAssocID="{911AA9C7-5EBA-4F08-9850-FAD262CDE005}" presName="rootConnector" presStyleLbl="node3" presStyleIdx="10" presStyleCnt="12"/>
      <dgm:spPr/>
      <dgm:t>
        <a:bodyPr/>
        <a:lstStyle/>
        <a:p>
          <a:endParaRPr lang="fi-FI"/>
        </a:p>
      </dgm:t>
    </dgm:pt>
    <dgm:pt modelId="{6CAA42C8-5AD3-496A-B2FC-08E46E1EE90A}" type="pres">
      <dgm:prSet presAssocID="{911AA9C7-5EBA-4F08-9850-FAD262CDE005}" presName="hierChild4" presStyleCnt="0"/>
      <dgm:spPr/>
    </dgm:pt>
    <dgm:pt modelId="{BAA4F9F0-59B6-423A-B589-77ADDF9CBED6}" type="pres">
      <dgm:prSet presAssocID="{911AA9C7-5EBA-4F08-9850-FAD262CDE005}" presName="hierChild5" presStyleCnt="0"/>
      <dgm:spPr/>
    </dgm:pt>
    <dgm:pt modelId="{4F1E62B4-63EF-44B8-ACD4-6C4EDFA57696}" type="pres">
      <dgm:prSet presAssocID="{5F063719-8C88-401B-9F95-7A6693926302}" presName="Name64" presStyleLbl="parChTrans1D3" presStyleIdx="11" presStyleCnt="12"/>
      <dgm:spPr/>
      <dgm:t>
        <a:bodyPr/>
        <a:lstStyle/>
        <a:p>
          <a:endParaRPr lang="fi-FI"/>
        </a:p>
      </dgm:t>
    </dgm:pt>
    <dgm:pt modelId="{45B719F3-640B-460C-A7D9-7C832AC10A84}" type="pres">
      <dgm:prSet presAssocID="{74C31666-9A60-4493-B8EE-3C36A38437EB}" presName="hierRoot2" presStyleCnt="0">
        <dgm:presLayoutVars>
          <dgm:hierBranch val="init"/>
        </dgm:presLayoutVars>
      </dgm:prSet>
      <dgm:spPr/>
    </dgm:pt>
    <dgm:pt modelId="{90912A50-537F-4D55-A0B6-CFE5B73FBDD6}" type="pres">
      <dgm:prSet presAssocID="{74C31666-9A60-4493-B8EE-3C36A38437EB}" presName="rootComposite" presStyleCnt="0"/>
      <dgm:spPr/>
    </dgm:pt>
    <dgm:pt modelId="{5B99F3F6-07AA-48DB-BC84-11B6CDC4FF5B}" type="pres">
      <dgm:prSet presAssocID="{74C31666-9A60-4493-B8EE-3C36A38437EB}" presName="rootText" presStyleLbl="node3" presStyleIdx="11" presStyleCnt="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156365F-62BC-4BF9-9CC0-85936ADF8C1B}" type="pres">
      <dgm:prSet presAssocID="{74C31666-9A60-4493-B8EE-3C36A38437EB}" presName="rootConnector" presStyleLbl="node3" presStyleIdx="11" presStyleCnt="12"/>
      <dgm:spPr/>
      <dgm:t>
        <a:bodyPr/>
        <a:lstStyle/>
        <a:p>
          <a:endParaRPr lang="fi-FI"/>
        </a:p>
      </dgm:t>
    </dgm:pt>
    <dgm:pt modelId="{3AF07C13-B6B9-4170-A179-7B9BAC4D79CB}" type="pres">
      <dgm:prSet presAssocID="{74C31666-9A60-4493-B8EE-3C36A38437EB}" presName="hierChild4" presStyleCnt="0"/>
      <dgm:spPr/>
    </dgm:pt>
    <dgm:pt modelId="{7CB948E7-CDA0-4948-A249-3764799D3537}" type="pres">
      <dgm:prSet presAssocID="{74C31666-9A60-4493-B8EE-3C36A38437EB}" presName="hierChild5" presStyleCnt="0"/>
      <dgm:spPr/>
    </dgm:pt>
    <dgm:pt modelId="{77848F76-0D71-46B4-B9E3-D80F2F5BE292}" type="pres">
      <dgm:prSet presAssocID="{D8F9439E-70EA-4B45-9727-82D68F697E96}" presName="hierChild5" presStyleCnt="0"/>
      <dgm:spPr/>
    </dgm:pt>
    <dgm:pt modelId="{D8ED1123-16D6-4D97-BC51-5816AC66A4E2}" type="pres">
      <dgm:prSet presAssocID="{288ABC1F-C781-4D34-ADFF-388CFF68ED6E}" presName="hierChild3" presStyleCnt="0"/>
      <dgm:spPr/>
    </dgm:pt>
  </dgm:ptLst>
  <dgm:cxnLst>
    <dgm:cxn modelId="{746A0890-058A-4F86-B241-70D9BE30F066}" srcId="{86D43F8C-0934-46D6-B4CE-43977358F653}" destId="{9E1B18FB-DDBE-4A92-8DDD-79C8875090E8}" srcOrd="1" destOrd="0" parTransId="{403DC9E4-D99A-4363-A89C-4F0E250252D5}" sibTransId="{DD0FB033-8D53-446A-8040-300A1EB522E5}"/>
    <dgm:cxn modelId="{85F1336A-7FDA-440A-8172-FF584830FCC5}" type="presOf" srcId="{2D831EAF-CD65-4E89-8F94-133361F0B46C}" destId="{7F708D99-EFA6-47E9-AAD9-734DD31F9545}" srcOrd="0" destOrd="0" presId="urn:microsoft.com/office/officeart/2009/3/layout/HorizontalOrganizationChart"/>
    <dgm:cxn modelId="{DE5C1F48-D80E-4B18-B1FA-AF84F6BDDCDD}" srcId="{288ABC1F-C781-4D34-ADFF-388CFF68ED6E}" destId="{197507F0-1C6E-43A6-ABB9-B43626C32BAC}" srcOrd="1" destOrd="0" parTransId="{4879CFA4-C7D5-443F-9A78-E87BCEA76349}" sibTransId="{06ECC7FA-166E-4C58-BC58-4A9F8920C6D2}"/>
    <dgm:cxn modelId="{BDACCC58-F242-DC44-82DC-8ECA6CCD86E4}" srcId="{1F8B3688-B7F1-8E45-B46F-B7C02805F497}" destId="{3C66C7DF-B0CA-C344-B5C2-B3101DEDA8BE}" srcOrd="0" destOrd="0" parTransId="{9DBE3F74-BEF3-4542-95C7-047BEE0CFB99}" sibTransId="{7065DD43-7FC1-8549-BFDC-B0D63495CBA2}"/>
    <dgm:cxn modelId="{92D0F8FE-9DBB-4DE7-9637-9540A2866072}" type="presOf" srcId="{0383F1E2-FD68-4B89-B977-804F32317F4C}" destId="{2632035B-8A8C-4A7F-ACFF-84C2D7C0B0ED}" srcOrd="1" destOrd="0" presId="urn:microsoft.com/office/officeart/2009/3/layout/HorizontalOrganizationChart"/>
    <dgm:cxn modelId="{CBA69688-7E74-49EB-A34C-C2A475B5F0B4}" type="presOf" srcId="{197507F0-1C6E-43A6-ABB9-B43626C32BAC}" destId="{6F705599-12AF-4B89-9321-DE49661C4F80}" srcOrd="1" destOrd="0" presId="urn:microsoft.com/office/officeart/2009/3/layout/HorizontalOrganizationChart"/>
    <dgm:cxn modelId="{5DD3357E-4E5C-4FD3-BBE1-3BED5EDF6EDE}" type="presOf" srcId="{197507F0-1C6E-43A6-ABB9-B43626C32BAC}" destId="{BBBB8DA6-C4CE-4CC2-A459-FEEFC8CECF71}" srcOrd="0" destOrd="0" presId="urn:microsoft.com/office/officeart/2009/3/layout/HorizontalOrganizationChart"/>
    <dgm:cxn modelId="{B3772E55-96C1-43AE-A3AC-794917A2F761}" srcId="{86D43F8C-0934-46D6-B4CE-43977358F653}" destId="{60D4C9F4-8FA5-4FC2-9251-4CE8D4D49061}" srcOrd="0" destOrd="0" parTransId="{F244A745-4409-4355-9C43-3CA1426F465C}" sibTransId="{45515D2E-40D6-491E-8C1C-7FADA4DFEFFE}"/>
    <dgm:cxn modelId="{FDF706D8-EDEF-4048-A731-0E35BA7AB318}" type="presOf" srcId="{CDE96D9E-6944-400A-8920-F358A79B4C12}" destId="{21ACD7BB-B2E4-4931-A98F-906CB71D463D}" srcOrd="0" destOrd="0" presId="urn:microsoft.com/office/officeart/2009/3/layout/HorizontalOrganizationChart"/>
    <dgm:cxn modelId="{6AD4591D-970E-455C-92A1-D2E36B35FF82}" type="presOf" srcId="{D8F9439E-70EA-4B45-9727-82D68F697E96}" destId="{377EAFBD-0E03-41F8-87B1-687610395BFC}" srcOrd="0" destOrd="0" presId="urn:microsoft.com/office/officeart/2009/3/layout/HorizontalOrganizationChart"/>
    <dgm:cxn modelId="{BB99E56B-27F6-4544-A056-C5734B2D9453}" type="presOf" srcId="{6967E8A9-A6B3-4129-8E09-3874758F2A15}" destId="{48783B4B-0571-4502-83C9-6314BAB3C068}" srcOrd="0" destOrd="0" presId="urn:microsoft.com/office/officeart/2009/3/layout/HorizontalOrganizationChart"/>
    <dgm:cxn modelId="{C93F0FA8-1838-4DD9-A338-3CE680C87380}" type="presOf" srcId="{1F5BB66C-B298-4077-B449-DD2D45F05FDD}" destId="{DEE2BE80-604E-49A4-B9EB-B6F29BA7C989}" srcOrd="0" destOrd="0" presId="urn:microsoft.com/office/officeart/2009/3/layout/HorizontalOrganizationChart"/>
    <dgm:cxn modelId="{8A4DC82C-80D4-4BF1-B67F-FC43660884E4}" srcId="{5FAF4C10-7727-4278-A60D-696345DFC8C8}" destId="{2EAB39A8-6ACE-4AC4-814B-E75FB4F76EF7}" srcOrd="2" destOrd="0" parTransId="{01160234-A801-4D18-8605-1F82F40581C1}" sibTransId="{8BB49EE6-5D65-4740-9150-0849C4B7A9E8}"/>
    <dgm:cxn modelId="{6FF8381A-AC4E-44AE-84FC-80995A7C1D0F}" type="presOf" srcId="{F4F709A6-71E4-4CE7-B56E-E635C34365F6}" destId="{7C46D3D8-9D5D-41BD-87F0-FB9A72718739}" srcOrd="0" destOrd="0" presId="urn:microsoft.com/office/officeart/2009/3/layout/HorizontalOrganizationChart"/>
    <dgm:cxn modelId="{905AD973-7AAF-3246-BA85-95B6AA76BB78}" type="presOf" srcId="{1F8B3688-B7F1-8E45-B46F-B7C02805F497}" destId="{C086D740-8535-5F4E-8797-86729E4E1886}" srcOrd="0" destOrd="0" presId="urn:microsoft.com/office/officeart/2009/3/layout/HorizontalOrganizationChart"/>
    <dgm:cxn modelId="{7A47A4BC-104A-4C34-A643-E0CFAA7857CD}" type="presOf" srcId="{9E1B18FB-DDBE-4A92-8DDD-79C8875090E8}" destId="{5F13A012-E599-47C6-A54F-F65EDAD6E35B}" srcOrd="1" destOrd="0" presId="urn:microsoft.com/office/officeart/2009/3/layout/HorizontalOrganizationChart"/>
    <dgm:cxn modelId="{8D9442C3-2127-4D0E-AE71-D69AC6073CFD}" type="presOf" srcId="{2EAB39A8-6ACE-4AC4-814B-E75FB4F76EF7}" destId="{63B1FC93-E2A1-4AB3-9BB2-80B255B55095}" srcOrd="0" destOrd="0" presId="urn:microsoft.com/office/officeart/2009/3/layout/HorizontalOrganizationChart"/>
    <dgm:cxn modelId="{404DAC06-8569-4947-B180-0C3ED5855F1C}" type="presOf" srcId="{D019D187-0EC6-8D4D-BCF2-F35E729B467B}" destId="{FD494604-CF8D-984A-9F5D-502EC64A0C9F}" srcOrd="1" destOrd="0" presId="urn:microsoft.com/office/officeart/2009/3/layout/HorizontalOrganizationChart"/>
    <dgm:cxn modelId="{C3FBE000-B9EE-4514-B7E3-34F7F3A888D3}" type="presOf" srcId="{EDD55174-5AE8-42EA-93D8-591AF8D822E7}" destId="{842D2CE8-E169-45D1-8598-0078808B0D92}" srcOrd="0" destOrd="0" presId="urn:microsoft.com/office/officeart/2009/3/layout/HorizontalOrganizationChart"/>
    <dgm:cxn modelId="{E43818FA-2B7A-45F9-8C84-D4D745142021}" type="presOf" srcId="{E6DA475D-5B83-469E-AD9D-9ED2EA13D58B}" destId="{A4D97BE6-72AB-4DF9-A8E5-2BC89CD3DEE7}" srcOrd="0" destOrd="0" presId="urn:microsoft.com/office/officeart/2009/3/layout/HorizontalOrganizationChart"/>
    <dgm:cxn modelId="{0A8A1589-CBAA-4343-B4EE-FFE41F3AA365}" type="presOf" srcId="{0383F1E2-FD68-4B89-B977-804F32317F4C}" destId="{2E2B8CD5-387B-4627-A121-5D45CC9DCF36}" srcOrd="0" destOrd="0" presId="urn:microsoft.com/office/officeart/2009/3/layout/HorizontalOrganizationChart"/>
    <dgm:cxn modelId="{73FF04B8-CCCF-4C68-9F80-4E3E4EED20EA}" type="presOf" srcId="{2EAB39A8-6ACE-4AC4-814B-E75FB4F76EF7}" destId="{3590882B-F623-4DA1-BC89-2144405F0D44}" srcOrd="1" destOrd="0" presId="urn:microsoft.com/office/officeart/2009/3/layout/HorizontalOrganizationChart"/>
    <dgm:cxn modelId="{6049FAEC-EE06-456F-91B8-6D6C34611214}" srcId="{5FAF4C10-7727-4278-A60D-696345DFC8C8}" destId="{E6DA475D-5B83-469E-AD9D-9ED2EA13D58B}" srcOrd="3" destOrd="0" parTransId="{CDE96D9E-6944-400A-8920-F358A79B4C12}" sibTransId="{0F32DC34-831B-446A-8772-BCD36F9B079D}"/>
    <dgm:cxn modelId="{91F56650-6844-4317-A2DC-14DEE3999C44}" type="presOf" srcId="{911AA9C7-5EBA-4F08-9850-FAD262CDE005}" destId="{F97F97E2-30DC-4D3C-85BB-A03FA792F009}" srcOrd="0" destOrd="0" presId="urn:microsoft.com/office/officeart/2009/3/layout/HorizontalOrganizationChart"/>
    <dgm:cxn modelId="{114C3E3A-63E7-4EDC-8FB2-9E4FA0F0DC99}" type="presOf" srcId="{A6C60F57-C630-44D8-8C0A-F22AECCFFF6A}" destId="{1227566C-E71E-4637-804E-C36703DF4F03}" srcOrd="0" destOrd="0" presId="urn:microsoft.com/office/officeart/2009/3/layout/HorizontalOrganizationChart"/>
    <dgm:cxn modelId="{4DD259CB-B26C-4342-A55D-D2C6555EE58B}" srcId="{5FAF4C10-7727-4278-A60D-696345DFC8C8}" destId="{C79DDEDB-DC28-4135-B118-BC93016F4E00}" srcOrd="0" destOrd="0" parTransId="{78E3DCB1-21BF-445D-887A-45A450563A50}" sibTransId="{17CAF76B-F398-46CD-BFEB-BCE8DFD771FA}"/>
    <dgm:cxn modelId="{52BFFD66-CA60-43B0-A1B4-18E5FA4B2C1D}" srcId="{5FAF4C10-7727-4278-A60D-696345DFC8C8}" destId="{0383F1E2-FD68-4B89-B977-804F32317F4C}" srcOrd="4" destOrd="0" parTransId="{25A45A45-27C8-470C-8FEB-969020BDF964}" sibTransId="{07607697-ABE7-45B0-A21F-C22693878B2B}"/>
    <dgm:cxn modelId="{34E55867-5B9A-074F-91A6-96520658AC21}" type="presOf" srcId="{9DBE3F74-BEF3-4542-95C7-047BEE0CFB99}" destId="{E7D579F5-A141-EC4A-8540-FD1A63459103}" srcOrd="0" destOrd="0" presId="urn:microsoft.com/office/officeart/2009/3/layout/HorizontalOrganizationChart"/>
    <dgm:cxn modelId="{B9727539-290D-4881-832D-6A7517B93B27}" srcId="{288ABC1F-C781-4D34-ADFF-388CFF68ED6E}" destId="{5FAF4C10-7727-4278-A60D-696345DFC8C8}" srcOrd="0" destOrd="0" parTransId="{6967E8A9-A6B3-4129-8E09-3874758F2A15}" sibTransId="{C5966BB1-01DB-45F5-91A7-11137F76D5E0}"/>
    <dgm:cxn modelId="{F5F321B2-087E-4678-9B60-FAE79A2741D5}" type="presOf" srcId="{01160234-A801-4D18-8605-1F82F40581C1}" destId="{FCD90AF5-276D-4DE1-BF84-20AA7E3FE0EB}" srcOrd="0" destOrd="0" presId="urn:microsoft.com/office/officeart/2009/3/layout/HorizontalOrganizationChart"/>
    <dgm:cxn modelId="{6C637CD1-AB45-5E40-9707-57F60B60A5F1}" srcId="{5FAF4C10-7727-4278-A60D-696345DFC8C8}" destId="{1F8B3688-B7F1-8E45-B46F-B7C02805F497}" srcOrd="1" destOrd="0" parTransId="{46817AF1-A1E4-E549-A3E2-1B629BFCB835}" sibTransId="{6C94996D-4D3A-4648-9F88-DA04ABEC0C06}"/>
    <dgm:cxn modelId="{44493BC6-DCFF-41C5-8C2B-B6AFCED2DB9E}" type="presOf" srcId="{208074E8-EF0F-40C9-B41B-C18EAEAE89F2}" destId="{EE319DBF-F0B5-4C64-8B54-053B45311743}" srcOrd="1" destOrd="0" presId="urn:microsoft.com/office/officeart/2009/3/layout/HorizontalOrganizationChart"/>
    <dgm:cxn modelId="{E73F3841-3F4F-43B8-8223-E4F4E796689F}" srcId="{197507F0-1C6E-43A6-ABB9-B43626C32BAC}" destId="{521DADFC-49C6-4FB4-8B35-CFC8CA13886E}" srcOrd="0" destOrd="0" parTransId="{F4F709A6-71E4-4CE7-B56E-E635C34365F6}" sibTransId="{1605BC3C-858B-44BB-9B89-20DB345596D4}"/>
    <dgm:cxn modelId="{04726E2A-7804-43F0-9153-D365311649DA}" srcId="{D8F9439E-70EA-4B45-9727-82D68F697E96}" destId="{419DEA0F-9F65-4623-B895-CA57305F16A7}" srcOrd="1" destOrd="0" parTransId="{16984E97-AA30-49DA-8BBE-2413BB73120E}" sibTransId="{F84A37C7-8E83-4A9C-9501-9EA0EBAF2ABB}"/>
    <dgm:cxn modelId="{DB88E6B6-C00F-4247-94B8-9C321338629A}" type="presOf" srcId="{D019D187-0EC6-8D4D-BCF2-F35E729B467B}" destId="{61F9C28D-7539-9B40-9C68-84E59BC69D99}" srcOrd="0" destOrd="0" presId="urn:microsoft.com/office/officeart/2009/3/layout/HorizontalOrganizationChart"/>
    <dgm:cxn modelId="{ADCADBAA-884D-4BB6-9DC9-B80A8E639FAE}" srcId="{D8F9439E-70EA-4B45-9727-82D68F697E96}" destId="{47B07FF8-557A-411E-AF9C-7474E2AD6C9F}" srcOrd="0" destOrd="0" parTransId="{A6C60F57-C630-44D8-8C0A-F22AECCFFF6A}" sibTransId="{01CF467A-A793-4C6A-B6AC-1C728BD1A608}"/>
    <dgm:cxn modelId="{755E2B81-4165-48F9-BC21-2EDD67CC7728}" type="presOf" srcId="{521DADFC-49C6-4FB4-8B35-CFC8CA13886E}" destId="{06F2094F-BF51-417A-A97E-9B0FDC319A64}" srcOrd="0" destOrd="0" presId="urn:microsoft.com/office/officeart/2009/3/layout/HorizontalOrganizationChart"/>
    <dgm:cxn modelId="{2B3364D7-C1DD-4A3F-A7D5-18CCE0DFDC06}" srcId="{288ABC1F-C781-4D34-ADFF-388CFF68ED6E}" destId="{D8F9439E-70EA-4B45-9727-82D68F697E96}" srcOrd="2" destOrd="0" parTransId="{16201558-65F5-4471-96DE-9FE85DAAF328}" sibTransId="{ADCDB822-14F6-4486-8360-DD36D8CC03AF}"/>
    <dgm:cxn modelId="{6A4F9ECD-2F63-4479-A566-D50CCA0C409E}" type="presOf" srcId="{288ABC1F-C781-4D34-ADFF-388CFF68ED6E}" destId="{DD3CA49A-3848-4E81-AD6C-054247918194}" srcOrd="1" destOrd="0" presId="urn:microsoft.com/office/officeart/2009/3/layout/HorizontalOrganizationChart"/>
    <dgm:cxn modelId="{6ABF92F3-D792-4BE9-96D4-B758A86E876E}" type="presOf" srcId="{74C31666-9A60-4493-B8EE-3C36A38437EB}" destId="{2156365F-62BC-4BF9-9CC0-85936ADF8C1B}" srcOrd="1" destOrd="0" presId="urn:microsoft.com/office/officeart/2009/3/layout/HorizontalOrganizationChart"/>
    <dgm:cxn modelId="{B55DCA01-3C50-4A3D-8319-6DFD161ED1A2}" srcId="{D8F9439E-70EA-4B45-9727-82D68F697E96}" destId="{74C31666-9A60-4493-B8EE-3C36A38437EB}" srcOrd="3" destOrd="0" parTransId="{5F063719-8C88-401B-9F95-7A6693926302}" sibTransId="{144969C7-E6ED-4F30-AF0A-C8F5DAA0EEFF}"/>
    <dgm:cxn modelId="{86643260-E686-43BA-846C-D78CFC44E556}" type="presOf" srcId="{C79DDEDB-DC28-4135-B118-BC93016F4E00}" destId="{3E6DDF3C-4D6C-4690-843B-15D797FA7EEF}" srcOrd="1" destOrd="0" presId="urn:microsoft.com/office/officeart/2009/3/layout/HorizontalOrganizationChart"/>
    <dgm:cxn modelId="{FE9CE9FC-F316-4694-869D-B2D18A230970}" type="presOf" srcId="{521DADFC-49C6-4FB4-8B35-CFC8CA13886E}" destId="{1C7AEFEF-8B67-47A5-8C3D-8D98ED40CAE1}" srcOrd="1" destOrd="0" presId="urn:microsoft.com/office/officeart/2009/3/layout/HorizontalOrganizationChart"/>
    <dgm:cxn modelId="{07801055-E2C2-4513-BE8E-01A2C8BCA362}" type="presOf" srcId="{403DC9E4-D99A-4363-A89C-4F0E250252D5}" destId="{9FE636BC-25DF-4BA0-BD3A-80CCD75F6636}" srcOrd="0" destOrd="0" presId="urn:microsoft.com/office/officeart/2009/3/layout/HorizontalOrganizationChart"/>
    <dgm:cxn modelId="{9CBA6188-0D57-471B-85B7-08018CD5291C}" type="presOf" srcId="{78E3DCB1-21BF-445D-887A-45A450563A50}" destId="{4E58708E-B834-4414-8B7F-A0CC87761CAF}" srcOrd="0" destOrd="0" presId="urn:microsoft.com/office/officeart/2009/3/layout/HorizontalOrganizationChart"/>
    <dgm:cxn modelId="{34FC0FA5-9C33-44A9-B622-F185D160C885}" type="presOf" srcId="{DA734FBE-A1BC-4815-BAA9-8BEEC2D9ABF6}" destId="{508DB4B7-9046-466A-A4F0-774F9D225893}" srcOrd="1" destOrd="0" presId="urn:microsoft.com/office/officeart/2009/3/layout/HorizontalOrganizationChart"/>
    <dgm:cxn modelId="{0AF95ADF-2111-43A2-B005-C8B562D286EA}" type="presOf" srcId="{16984E97-AA30-49DA-8BBE-2413BB73120E}" destId="{331C0768-73CF-404D-8BAD-56BDAC93C7D9}" srcOrd="0" destOrd="0" presId="urn:microsoft.com/office/officeart/2009/3/layout/HorizontalOrganizationChart"/>
    <dgm:cxn modelId="{303A4394-66A2-4CD7-9ED3-C72BDC4BDCB1}" type="presOf" srcId="{5FAF4C10-7727-4278-A60D-696345DFC8C8}" destId="{424D98E9-F26B-438B-9085-93DAD7933926}" srcOrd="0" destOrd="0" presId="urn:microsoft.com/office/officeart/2009/3/layout/HorizontalOrganizationChart"/>
    <dgm:cxn modelId="{593BDFA5-BA49-2340-8AED-AA3B6F9A60D8}" type="presOf" srcId="{4BD296DD-20E5-9744-8E41-47AEDF34F6CB}" destId="{2264C3A4-30A2-4649-9E48-4C008F86E521}" srcOrd="0" destOrd="0" presId="urn:microsoft.com/office/officeart/2009/3/layout/HorizontalOrganizationChart"/>
    <dgm:cxn modelId="{8C737FCF-E8A1-44AD-B9B8-D794F4F83AC0}" type="presOf" srcId="{60D4C9F4-8FA5-4FC2-9251-4CE8D4D49061}" destId="{9B5E8115-EDA1-4D1D-8B0A-A1B60B762197}" srcOrd="0" destOrd="0" presId="urn:microsoft.com/office/officeart/2009/3/layout/HorizontalOrganizationChart"/>
    <dgm:cxn modelId="{A0A2721B-828B-C845-9D68-7FFB840001B9}" type="presOf" srcId="{3C66C7DF-B0CA-C344-B5C2-B3101DEDA8BE}" destId="{444C8F6C-322D-2242-9870-6A0A359100F8}" srcOrd="1" destOrd="0" presId="urn:microsoft.com/office/officeart/2009/3/layout/HorizontalOrganizationChart"/>
    <dgm:cxn modelId="{38DBCBFB-1464-45A2-8ABB-3E993C54FC21}" type="presOf" srcId="{86D43F8C-0934-46D6-B4CE-43977358F653}" destId="{533E43B5-35F1-4F30-9EB0-0BB51646C7C6}" srcOrd="0" destOrd="0" presId="urn:microsoft.com/office/officeart/2009/3/layout/HorizontalOrganizationChart"/>
    <dgm:cxn modelId="{BFFD7575-B85F-4B5B-A1FD-E6EC5D83AA71}" type="presOf" srcId="{25A45A45-27C8-470C-8FEB-969020BDF964}" destId="{ECD90E36-B8F1-4880-BAAD-D849C166F65B}" srcOrd="0" destOrd="0" presId="urn:microsoft.com/office/officeart/2009/3/layout/HorizontalOrganizationChart"/>
    <dgm:cxn modelId="{A0DF99F7-6D8C-A147-9A78-74A0826486FA}" srcId="{C79DDEDB-DC28-4135-B118-BC93016F4E00}" destId="{D019D187-0EC6-8D4D-BCF2-F35E729B467B}" srcOrd="0" destOrd="0" parTransId="{4BD296DD-20E5-9744-8E41-47AEDF34F6CB}" sibTransId="{1084695A-ABFB-1247-BF25-D576BA649842}"/>
    <dgm:cxn modelId="{4C899B75-5AFF-4CF9-BAF6-392D99061938}" type="presOf" srcId="{C79DDEDB-DC28-4135-B118-BC93016F4E00}" destId="{488E7944-C36F-4F26-AE6C-C1B6EE9B9C98}" srcOrd="0" destOrd="0" presId="urn:microsoft.com/office/officeart/2009/3/layout/HorizontalOrganizationChart"/>
    <dgm:cxn modelId="{79B62331-1F21-4BF9-A339-B9F77E833414}" srcId="{0383F1E2-FD68-4B89-B977-804F32317F4C}" destId="{86D43F8C-0934-46D6-B4CE-43977358F653}" srcOrd="0" destOrd="0" parTransId="{EDD55174-5AE8-42EA-93D8-591AF8D822E7}" sibTransId="{FC1560A1-D521-42C1-BCC2-DC82DBA37A92}"/>
    <dgm:cxn modelId="{2ACFE360-4C10-45E9-8294-A28FFBD314FF}" type="presOf" srcId="{5F063719-8C88-401B-9F95-7A6693926302}" destId="{4F1E62B4-63EF-44B8-ACD4-6C4EDFA57696}" srcOrd="0" destOrd="0" presId="urn:microsoft.com/office/officeart/2009/3/layout/HorizontalOrganizationChart"/>
    <dgm:cxn modelId="{183DC373-B603-4E35-826B-4A051DB860D0}" type="presOf" srcId="{419DEA0F-9F65-4623-B895-CA57305F16A7}" destId="{0CC19B9A-D959-48BE-9619-89A03CFDEEB3}" srcOrd="0" destOrd="0" presId="urn:microsoft.com/office/officeart/2009/3/layout/HorizontalOrganizationChart"/>
    <dgm:cxn modelId="{1A01E80D-E913-4405-827F-FD399C3EDC54}" srcId="{D8F9439E-70EA-4B45-9727-82D68F697E96}" destId="{911AA9C7-5EBA-4F08-9850-FAD262CDE005}" srcOrd="2" destOrd="0" parTransId="{B5965CA5-CB0A-42A4-8B05-EB6B4DA9F46E}" sibTransId="{779320E5-DC1A-4646-B3FA-D09B7F251A4D}"/>
    <dgm:cxn modelId="{78DF2B1D-4C36-9B44-85F1-C25E1A1E5973}" type="presOf" srcId="{46817AF1-A1E4-E549-A3E2-1B629BFCB835}" destId="{4E2978DE-DFDA-E849-9CA4-475A6342FEB5}" srcOrd="0" destOrd="0" presId="urn:microsoft.com/office/officeart/2009/3/layout/HorizontalOrganizationChart"/>
    <dgm:cxn modelId="{07A0C200-6E57-42FF-83BE-0B1CAA5CAF64}" type="presOf" srcId="{86D43F8C-0934-46D6-B4CE-43977358F653}" destId="{D04CF29C-9275-4E32-A05A-49C72444F025}" srcOrd="1" destOrd="0" presId="urn:microsoft.com/office/officeart/2009/3/layout/HorizontalOrganizationChart"/>
    <dgm:cxn modelId="{86CD8725-515D-4596-B59A-57FDC40B92A9}" srcId="{197507F0-1C6E-43A6-ABB9-B43626C32BAC}" destId="{208074E8-EF0F-40C9-B41B-C18EAEAE89F2}" srcOrd="2" destOrd="0" parTransId="{1F5BB66C-B298-4077-B449-DD2D45F05FDD}" sibTransId="{339808F3-B060-4C9C-8260-FA3AFAFBB23B}"/>
    <dgm:cxn modelId="{140B8915-C20A-4715-B62F-1BE8E3196C1C}" type="presOf" srcId="{419DEA0F-9F65-4623-B895-CA57305F16A7}" destId="{8070C6AA-AF8F-4E95-8246-68F72AD90D8A}" srcOrd="1" destOrd="0" presId="urn:microsoft.com/office/officeart/2009/3/layout/HorizontalOrganizationChart"/>
    <dgm:cxn modelId="{F408D72E-71CC-4F82-BB0C-6AF4BEC56B7C}" srcId="{2D831EAF-CD65-4E89-8F94-133361F0B46C}" destId="{288ABC1F-C781-4D34-ADFF-388CFF68ED6E}" srcOrd="0" destOrd="0" parTransId="{17F81302-7127-4031-881F-744C94F42C3B}" sibTransId="{BD9FA026-5B7A-418A-BDDA-D267AE7B42D5}"/>
    <dgm:cxn modelId="{FF92A22B-456A-4CDA-B6FB-5368F0D35892}" type="presOf" srcId="{9E1B18FB-DDBE-4A92-8DDD-79C8875090E8}" destId="{3CDCDC26-6CE4-4061-9B4C-506473137BA5}" srcOrd="0" destOrd="0" presId="urn:microsoft.com/office/officeart/2009/3/layout/HorizontalOrganizationChart"/>
    <dgm:cxn modelId="{E76513A4-EAC8-4BDC-AA3B-7437979C34D6}" type="presOf" srcId="{B5965CA5-CB0A-42A4-8B05-EB6B4DA9F46E}" destId="{DCE145BC-A563-43D8-A147-351E2CE0EF69}" srcOrd="0" destOrd="0" presId="urn:microsoft.com/office/officeart/2009/3/layout/HorizontalOrganizationChart"/>
    <dgm:cxn modelId="{467F0855-FE33-4EA7-A4E4-636D1ECB44B0}" type="presOf" srcId="{DA734FBE-A1BC-4815-BAA9-8BEEC2D9ABF6}" destId="{CD8B0AC4-EBF4-4D34-81A4-CCC613E0EDFF}" srcOrd="0" destOrd="0" presId="urn:microsoft.com/office/officeart/2009/3/layout/HorizontalOrganizationChart"/>
    <dgm:cxn modelId="{9A923D99-F0D7-43E3-B357-8F9D01F2B639}" type="presOf" srcId="{E6DA475D-5B83-469E-AD9D-9ED2EA13D58B}" destId="{8824D4DE-D88A-4886-9D34-69187D6AF0CF}" srcOrd="1" destOrd="0" presId="urn:microsoft.com/office/officeart/2009/3/layout/HorizontalOrganizationChart"/>
    <dgm:cxn modelId="{8D9A6EDE-3C22-4E6A-AF70-48B5D251C9BA}" type="presOf" srcId="{74C31666-9A60-4493-B8EE-3C36A38437EB}" destId="{5B99F3F6-07AA-48DB-BC84-11B6CDC4FF5B}" srcOrd="0" destOrd="0" presId="urn:microsoft.com/office/officeart/2009/3/layout/HorizontalOrganizationChart"/>
    <dgm:cxn modelId="{4513FE17-40CF-453B-B651-69AA0C1D94E7}" type="presOf" srcId="{5FAF4C10-7727-4278-A60D-696345DFC8C8}" destId="{A344CF29-7512-4E2C-B58D-E751B29B6E91}" srcOrd="1" destOrd="0" presId="urn:microsoft.com/office/officeart/2009/3/layout/HorizontalOrganizationChart"/>
    <dgm:cxn modelId="{C4AAC800-D9BE-4A8A-90F5-31BE09E18B51}" type="presOf" srcId="{911AA9C7-5EBA-4F08-9850-FAD262CDE005}" destId="{02847531-DA76-45AD-8333-B6B0301ADA82}" srcOrd="1" destOrd="0" presId="urn:microsoft.com/office/officeart/2009/3/layout/HorizontalOrganizationChart"/>
    <dgm:cxn modelId="{4BE4F58C-9B69-41E7-8670-DF8129B1152F}" type="presOf" srcId="{AA6D3CCC-5367-42AD-83F3-3C93DDC82210}" destId="{DD3B6F9B-C92F-4EAC-909D-2708D7A188E5}" srcOrd="0" destOrd="0" presId="urn:microsoft.com/office/officeart/2009/3/layout/HorizontalOrganizationChart"/>
    <dgm:cxn modelId="{A1C7B2B7-3A7F-48CB-A073-B41FDA997B29}" type="presOf" srcId="{47B07FF8-557A-411E-AF9C-7474E2AD6C9F}" destId="{BEA95DFF-87B3-4DB1-B677-B78D435FC21F}" srcOrd="0" destOrd="0" presId="urn:microsoft.com/office/officeart/2009/3/layout/HorizontalOrganizationChart"/>
    <dgm:cxn modelId="{17D9619D-1ECF-46C3-BBA4-F1F292D739C7}" type="presOf" srcId="{D8F9439E-70EA-4B45-9727-82D68F697E96}" destId="{A65BE19D-8E64-4090-8208-3B3488D8215D}" srcOrd="1" destOrd="0" presId="urn:microsoft.com/office/officeart/2009/3/layout/HorizontalOrganizationChart"/>
    <dgm:cxn modelId="{C720F159-05FA-4D33-BB41-DF98D02E16D4}" srcId="{197507F0-1C6E-43A6-ABB9-B43626C32BAC}" destId="{DA734FBE-A1BC-4815-BAA9-8BEEC2D9ABF6}" srcOrd="1" destOrd="0" parTransId="{AA6D3CCC-5367-42AD-83F3-3C93DDC82210}" sibTransId="{B64445C3-2698-4955-B52C-92D52F1D6042}"/>
    <dgm:cxn modelId="{055183FC-0FE4-4C93-81BD-72147FFA99C1}" type="presOf" srcId="{47B07FF8-557A-411E-AF9C-7474E2AD6C9F}" destId="{724DECD1-5EED-4CE6-ABD1-C5BBEDAFC073}" srcOrd="1" destOrd="0" presId="urn:microsoft.com/office/officeart/2009/3/layout/HorizontalOrganizationChart"/>
    <dgm:cxn modelId="{B7D48E85-9915-4640-BCA4-757C3380C3E5}" type="presOf" srcId="{288ABC1F-C781-4D34-ADFF-388CFF68ED6E}" destId="{F0A9D18D-B7AF-48A5-9BF0-01B65E442D06}" srcOrd="0" destOrd="0" presId="urn:microsoft.com/office/officeart/2009/3/layout/HorizontalOrganizationChart"/>
    <dgm:cxn modelId="{7F2E2A5F-4FEE-F94B-ABC8-928FD87ABADB}" type="presOf" srcId="{1F8B3688-B7F1-8E45-B46F-B7C02805F497}" destId="{FAAF4D5B-F426-C241-939D-F93838EE4411}" srcOrd="1" destOrd="0" presId="urn:microsoft.com/office/officeart/2009/3/layout/HorizontalOrganizationChart"/>
    <dgm:cxn modelId="{F1789538-4248-4B4E-83DE-778D1E88A1D6}" type="presOf" srcId="{16201558-65F5-4471-96DE-9FE85DAAF328}" destId="{88013F2F-8B9F-4FC4-AF59-A71CBAEC034E}" srcOrd="0" destOrd="0" presId="urn:microsoft.com/office/officeart/2009/3/layout/HorizontalOrganizationChart"/>
    <dgm:cxn modelId="{60F8D5C4-4A77-4438-AFD0-2C7A56A0E7FE}" type="presOf" srcId="{F244A745-4409-4355-9C43-3CA1426F465C}" destId="{6BBA7844-7BB4-4B96-98FD-FEAE2D0AAC8F}" srcOrd="0" destOrd="0" presId="urn:microsoft.com/office/officeart/2009/3/layout/HorizontalOrganizationChart"/>
    <dgm:cxn modelId="{1BA0560E-BF06-4AB1-B28C-59830260A8E6}" type="presOf" srcId="{208074E8-EF0F-40C9-B41B-C18EAEAE89F2}" destId="{26370128-7FB3-4E02-8B33-4E81A47CBB39}" srcOrd="0" destOrd="0" presId="urn:microsoft.com/office/officeart/2009/3/layout/HorizontalOrganizationChart"/>
    <dgm:cxn modelId="{1ED7C256-6C29-8942-BC03-6DB862A40C15}" type="presOf" srcId="{3C66C7DF-B0CA-C344-B5C2-B3101DEDA8BE}" destId="{EB22E5F0-49BC-3246-9CE1-CA100F5BFD79}" srcOrd="0" destOrd="0" presId="urn:microsoft.com/office/officeart/2009/3/layout/HorizontalOrganizationChart"/>
    <dgm:cxn modelId="{50D9FC75-B737-490B-9EDE-100EFA694C4C}" type="presOf" srcId="{60D4C9F4-8FA5-4FC2-9251-4CE8D4D49061}" destId="{35B57570-E761-42F0-BE79-64F22A3C7823}" srcOrd="1" destOrd="0" presId="urn:microsoft.com/office/officeart/2009/3/layout/HorizontalOrganizationChart"/>
    <dgm:cxn modelId="{ED9F7066-C67E-4890-9B58-30DDD5BB84B7}" type="presOf" srcId="{4879CFA4-C7D5-443F-9A78-E87BCEA76349}" destId="{E98EE676-C579-41E9-B478-1BAFEE122BA4}" srcOrd="0" destOrd="0" presId="urn:microsoft.com/office/officeart/2009/3/layout/HorizontalOrganizationChart"/>
    <dgm:cxn modelId="{70F88B57-117F-4C87-8E14-FEAF05A4971E}" type="presParOf" srcId="{7F708D99-EFA6-47E9-AAD9-734DD31F9545}" destId="{DE6F3936-A53E-491E-9B9C-573EBCF6A09A}" srcOrd="0" destOrd="0" presId="urn:microsoft.com/office/officeart/2009/3/layout/HorizontalOrganizationChart"/>
    <dgm:cxn modelId="{BEBFE474-D238-4571-A6AC-CEDFC6E7A172}" type="presParOf" srcId="{DE6F3936-A53E-491E-9B9C-573EBCF6A09A}" destId="{18D963F8-4F40-4A15-9E54-466C114932DE}" srcOrd="0" destOrd="0" presId="urn:microsoft.com/office/officeart/2009/3/layout/HorizontalOrganizationChart"/>
    <dgm:cxn modelId="{F1EEA6DD-024D-4FD0-96C5-DB45D3EE8E85}" type="presParOf" srcId="{18D963F8-4F40-4A15-9E54-466C114932DE}" destId="{F0A9D18D-B7AF-48A5-9BF0-01B65E442D06}" srcOrd="0" destOrd="0" presId="urn:microsoft.com/office/officeart/2009/3/layout/HorizontalOrganizationChart"/>
    <dgm:cxn modelId="{0A3E08C2-B4F8-4DD5-B4EA-CCAC95E700FB}" type="presParOf" srcId="{18D963F8-4F40-4A15-9E54-466C114932DE}" destId="{DD3CA49A-3848-4E81-AD6C-054247918194}" srcOrd="1" destOrd="0" presId="urn:microsoft.com/office/officeart/2009/3/layout/HorizontalOrganizationChart"/>
    <dgm:cxn modelId="{D4173847-1312-473B-B4EB-046E5DFCADF6}" type="presParOf" srcId="{DE6F3936-A53E-491E-9B9C-573EBCF6A09A}" destId="{352AAC88-0667-44ED-BE48-78017FEDC339}" srcOrd="1" destOrd="0" presId="urn:microsoft.com/office/officeart/2009/3/layout/HorizontalOrganizationChart"/>
    <dgm:cxn modelId="{9C6D6E92-CA28-4A54-A28A-398213DC3B20}" type="presParOf" srcId="{352AAC88-0667-44ED-BE48-78017FEDC339}" destId="{48783B4B-0571-4502-83C9-6314BAB3C068}" srcOrd="0" destOrd="0" presId="urn:microsoft.com/office/officeart/2009/3/layout/HorizontalOrganizationChart"/>
    <dgm:cxn modelId="{F9CF0185-8868-4C22-9DF5-601C853A7532}" type="presParOf" srcId="{352AAC88-0667-44ED-BE48-78017FEDC339}" destId="{9E8AD62F-26AC-43C4-87AA-405B1E3C4CA0}" srcOrd="1" destOrd="0" presId="urn:microsoft.com/office/officeart/2009/3/layout/HorizontalOrganizationChart"/>
    <dgm:cxn modelId="{C7B992EB-4832-4EC3-90C5-30613A404A9D}" type="presParOf" srcId="{9E8AD62F-26AC-43C4-87AA-405B1E3C4CA0}" destId="{69154466-B735-49DB-A3DB-C0167E76E9A6}" srcOrd="0" destOrd="0" presId="urn:microsoft.com/office/officeart/2009/3/layout/HorizontalOrganizationChart"/>
    <dgm:cxn modelId="{974C0812-BEFE-46CA-94B8-060C7623640F}" type="presParOf" srcId="{69154466-B735-49DB-A3DB-C0167E76E9A6}" destId="{424D98E9-F26B-438B-9085-93DAD7933926}" srcOrd="0" destOrd="0" presId="urn:microsoft.com/office/officeart/2009/3/layout/HorizontalOrganizationChart"/>
    <dgm:cxn modelId="{4660915A-7581-44BF-9DC8-FA3C05EA109A}" type="presParOf" srcId="{69154466-B735-49DB-A3DB-C0167E76E9A6}" destId="{A344CF29-7512-4E2C-B58D-E751B29B6E91}" srcOrd="1" destOrd="0" presId="urn:microsoft.com/office/officeart/2009/3/layout/HorizontalOrganizationChart"/>
    <dgm:cxn modelId="{14E6CCE2-5D15-43EF-A466-53D34ED4589A}" type="presParOf" srcId="{9E8AD62F-26AC-43C4-87AA-405B1E3C4CA0}" destId="{84C8C8AA-1089-4A45-8BF4-5D40DA2FCD9D}" srcOrd="1" destOrd="0" presId="urn:microsoft.com/office/officeart/2009/3/layout/HorizontalOrganizationChart"/>
    <dgm:cxn modelId="{F2DC6193-7173-4539-82CF-B246360DE665}" type="presParOf" srcId="{84C8C8AA-1089-4A45-8BF4-5D40DA2FCD9D}" destId="{4E58708E-B834-4414-8B7F-A0CC87761CAF}" srcOrd="0" destOrd="0" presId="urn:microsoft.com/office/officeart/2009/3/layout/HorizontalOrganizationChart"/>
    <dgm:cxn modelId="{89BD5D8B-4E08-4233-A5B4-81679A3A5437}" type="presParOf" srcId="{84C8C8AA-1089-4A45-8BF4-5D40DA2FCD9D}" destId="{BA82F3CA-CFF3-4058-A7BC-B1899455F588}" srcOrd="1" destOrd="0" presId="urn:microsoft.com/office/officeart/2009/3/layout/HorizontalOrganizationChart"/>
    <dgm:cxn modelId="{C4184F5D-B2CF-4F59-B821-C42947E7D187}" type="presParOf" srcId="{BA82F3CA-CFF3-4058-A7BC-B1899455F588}" destId="{EF3BB7C0-1C4C-4B14-86AA-1E0F7BE9F5B0}" srcOrd="0" destOrd="0" presId="urn:microsoft.com/office/officeart/2009/3/layout/HorizontalOrganizationChart"/>
    <dgm:cxn modelId="{9266906B-1593-4BD0-94BC-89CB2F1FD703}" type="presParOf" srcId="{EF3BB7C0-1C4C-4B14-86AA-1E0F7BE9F5B0}" destId="{488E7944-C36F-4F26-AE6C-C1B6EE9B9C98}" srcOrd="0" destOrd="0" presId="urn:microsoft.com/office/officeart/2009/3/layout/HorizontalOrganizationChart"/>
    <dgm:cxn modelId="{87DCA448-B415-4B27-9B14-2EAB15B5C09C}" type="presParOf" srcId="{EF3BB7C0-1C4C-4B14-86AA-1E0F7BE9F5B0}" destId="{3E6DDF3C-4D6C-4690-843B-15D797FA7EEF}" srcOrd="1" destOrd="0" presId="urn:microsoft.com/office/officeart/2009/3/layout/HorizontalOrganizationChart"/>
    <dgm:cxn modelId="{7C9C21F1-84F5-4BF8-99FD-FB54D08F9668}" type="presParOf" srcId="{BA82F3CA-CFF3-4058-A7BC-B1899455F588}" destId="{003B9854-2645-4763-8C3D-0105F94B83BD}" srcOrd="1" destOrd="0" presId="urn:microsoft.com/office/officeart/2009/3/layout/HorizontalOrganizationChart"/>
    <dgm:cxn modelId="{BC2E6FE6-B556-894D-AD75-5B50DE8F7315}" type="presParOf" srcId="{003B9854-2645-4763-8C3D-0105F94B83BD}" destId="{2264C3A4-30A2-4649-9E48-4C008F86E521}" srcOrd="0" destOrd="0" presId="urn:microsoft.com/office/officeart/2009/3/layout/HorizontalOrganizationChart"/>
    <dgm:cxn modelId="{695FEE10-6244-F247-AEEA-503AB26381E8}" type="presParOf" srcId="{003B9854-2645-4763-8C3D-0105F94B83BD}" destId="{5E4D9FAB-5CAD-054B-9F8D-B78ABA252CDE}" srcOrd="1" destOrd="0" presId="urn:microsoft.com/office/officeart/2009/3/layout/HorizontalOrganizationChart"/>
    <dgm:cxn modelId="{1CCFD907-3016-BD48-B58E-4155E66DEDFE}" type="presParOf" srcId="{5E4D9FAB-5CAD-054B-9F8D-B78ABA252CDE}" destId="{EE521390-3DD8-C544-A0C7-92AA7C9276D7}" srcOrd="0" destOrd="0" presId="urn:microsoft.com/office/officeart/2009/3/layout/HorizontalOrganizationChart"/>
    <dgm:cxn modelId="{DDC49A60-87A8-AE41-BBDB-B478C58BE9C7}" type="presParOf" srcId="{EE521390-3DD8-C544-A0C7-92AA7C9276D7}" destId="{61F9C28D-7539-9B40-9C68-84E59BC69D99}" srcOrd="0" destOrd="0" presId="urn:microsoft.com/office/officeart/2009/3/layout/HorizontalOrganizationChart"/>
    <dgm:cxn modelId="{D1C1A32D-B479-1748-B524-DD4398B47C54}" type="presParOf" srcId="{EE521390-3DD8-C544-A0C7-92AA7C9276D7}" destId="{FD494604-CF8D-984A-9F5D-502EC64A0C9F}" srcOrd="1" destOrd="0" presId="urn:microsoft.com/office/officeart/2009/3/layout/HorizontalOrganizationChart"/>
    <dgm:cxn modelId="{275B8CB5-287B-D641-A641-7AE422793457}" type="presParOf" srcId="{5E4D9FAB-5CAD-054B-9F8D-B78ABA252CDE}" destId="{559D32EB-F3C6-7C46-AE64-0694F947ECD9}" srcOrd="1" destOrd="0" presId="urn:microsoft.com/office/officeart/2009/3/layout/HorizontalOrganizationChart"/>
    <dgm:cxn modelId="{06CB5B99-6E37-FA40-BB54-7C0E8AA15967}" type="presParOf" srcId="{5E4D9FAB-5CAD-054B-9F8D-B78ABA252CDE}" destId="{B8D9176D-0413-9047-A4A3-16D64DD2F7F2}" srcOrd="2" destOrd="0" presId="urn:microsoft.com/office/officeart/2009/3/layout/HorizontalOrganizationChart"/>
    <dgm:cxn modelId="{42E8454D-8E41-4EAA-9AEC-8B3421568EC4}" type="presParOf" srcId="{BA82F3CA-CFF3-4058-A7BC-B1899455F588}" destId="{4227CB08-46AD-440D-ACF1-5B00FE6B355D}" srcOrd="2" destOrd="0" presId="urn:microsoft.com/office/officeart/2009/3/layout/HorizontalOrganizationChart"/>
    <dgm:cxn modelId="{6DF9A7E1-044C-A04F-95B9-F7F5BAA1A5BB}" type="presParOf" srcId="{84C8C8AA-1089-4A45-8BF4-5D40DA2FCD9D}" destId="{4E2978DE-DFDA-E849-9CA4-475A6342FEB5}" srcOrd="2" destOrd="0" presId="urn:microsoft.com/office/officeart/2009/3/layout/HorizontalOrganizationChart"/>
    <dgm:cxn modelId="{D09E8455-0865-C64B-8151-9580165D7FD3}" type="presParOf" srcId="{84C8C8AA-1089-4A45-8BF4-5D40DA2FCD9D}" destId="{01B79BD9-9A7E-6F4D-A83D-40A1CC345DDC}" srcOrd="3" destOrd="0" presId="urn:microsoft.com/office/officeart/2009/3/layout/HorizontalOrganizationChart"/>
    <dgm:cxn modelId="{C8CB40F6-A70C-D847-B1F2-0F9747138538}" type="presParOf" srcId="{01B79BD9-9A7E-6F4D-A83D-40A1CC345DDC}" destId="{B116CA95-9044-DF46-8C8E-AFA0C2CCACAC}" srcOrd="0" destOrd="0" presId="urn:microsoft.com/office/officeart/2009/3/layout/HorizontalOrganizationChart"/>
    <dgm:cxn modelId="{7233C1DA-9F06-3941-90F7-AF6AFAD2F1BC}" type="presParOf" srcId="{B116CA95-9044-DF46-8C8E-AFA0C2CCACAC}" destId="{C086D740-8535-5F4E-8797-86729E4E1886}" srcOrd="0" destOrd="0" presId="urn:microsoft.com/office/officeart/2009/3/layout/HorizontalOrganizationChart"/>
    <dgm:cxn modelId="{9F33DE14-4D3E-7D44-B04B-F7C447D3E063}" type="presParOf" srcId="{B116CA95-9044-DF46-8C8E-AFA0C2CCACAC}" destId="{FAAF4D5B-F426-C241-939D-F93838EE4411}" srcOrd="1" destOrd="0" presId="urn:microsoft.com/office/officeart/2009/3/layout/HorizontalOrganizationChart"/>
    <dgm:cxn modelId="{1F2CEC4C-5B46-8843-8D11-A6199BB5BCE8}" type="presParOf" srcId="{01B79BD9-9A7E-6F4D-A83D-40A1CC345DDC}" destId="{850D2417-BEDF-634F-AF75-F5BD16891C93}" srcOrd="1" destOrd="0" presId="urn:microsoft.com/office/officeart/2009/3/layout/HorizontalOrganizationChart"/>
    <dgm:cxn modelId="{03D19607-7592-0945-99E0-CA588E155478}" type="presParOf" srcId="{850D2417-BEDF-634F-AF75-F5BD16891C93}" destId="{E7D579F5-A141-EC4A-8540-FD1A63459103}" srcOrd="0" destOrd="0" presId="urn:microsoft.com/office/officeart/2009/3/layout/HorizontalOrganizationChart"/>
    <dgm:cxn modelId="{E4515E53-AC5A-174E-8A4E-9205C6CCD692}" type="presParOf" srcId="{850D2417-BEDF-634F-AF75-F5BD16891C93}" destId="{E1C86888-8B3D-5F41-A027-01343F2D9575}" srcOrd="1" destOrd="0" presId="urn:microsoft.com/office/officeart/2009/3/layout/HorizontalOrganizationChart"/>
    <dgm:cxn modelId="{37823F99-EFC9-284B-8416-54066FE490C4}" type="presParOf" srcId="{E1C86888-8B3D-5F41-A027-01343F2D9575}" destId="{00F976B6-96D4-AA4C-9AD0-5B30B13AFF5E}" srcOrd="0" destOrd="0" presId="urn:microsoft.com/office/officeart/2009/3/layout/HorizontalOrganizationChart"/>
    <dgm:cxn modelId="{35A313C6-01A2-3F40-B323-CCE53B067203}" type="presParOf" srcId="{00F976B6-96D4-AA4C-9AD0-5B30B13AFF5E}" destId="{EB22E5F0-49BC-3246-9CE1-CA100F5BFD79}" srcOrd="0" destOrd="0" presId="urn:microsoft.com/office/officeart/2009/3/layout/HorizontalOrganizationChart"/>
    <dgm:cxn modelId="{916C9A8F-F18B-C94C-B73F-97EAB8714614}" type="presParOf" srcId="{00F976B6-96D4-AA4C-9AD0-5B30B13AFF5E}" destId="{444C8F6C-322D-2242-9870-6A0A359100F8}" srcOrd="1" destOrd="0" presId="urn:microsoft.com/office/officeart/2009/3/layout/HorizontalOrganizationChart"/>
    <dgm:cxn modelId="{1837081C-617B-F74E-99AB-FFEAE4CB854F}" type="presParOf" srcId="{E1C86888-8B3D-5F41-A027-01343F2D9575}" destId="{11F11382-DA08-7042-8BC0-4265C9CBBDAC}" srcOrd="1" destOrd="0" presId="urn:microsoft.com/office/officeart/2009/3/layout/HorizontalOrganizationChart"/>
    <dgm:cxn modelId="{CC6DD8EB-3221-A145-8799-9EAD9D9AB24F}" type="presParOf" srcId="{E1C86888-8B3D-5F41-A027-01343F2D9575}" destId="{1EB6634C-29F4-5941-9854-0EF82FE614F6}" srcOrd="2" destOrd="0" presId="urn:microsoft.com/office/officeart/2009/3/layout/HorizontalOrganizationChart"/>
    <dgm:cxn modelId="{6FBA7F52-2B86-BF40-9556-73A39E23AD65}" type="presParOf" srcId="{01B79BD9-9A7E-6F4D-A83D-40A1CC345DDC}" destId="{C69ECD2A-D29A-6A44-951F-8D1C7E77B737}" srcOrd="2" destOrd="0" presId="urn:microsoft.com/office/officeart/2009/3/layout/HorizontalOrganizationChart"/>
    <dgm:cxn modelId="{A0F65129-5107-4DB7-B214-A08A87559050}" type="presParOf" srcId="{84C8C8AA-1089-4A45-8BF4-5D40DA2FCD9D}" destId="{FCD90AF5-276D-4DE1-BF84-20AA7E3FE0EB}" srcOrd="4" destOrd="0" presId="urn:microsoft.com/office/officeart/2009/3/layout/HorizontalOrganizationChart"/>
    <dgm:cxn modelId="{E2FD2A24-E2D3-4AE6-9C0F-D4821AD4E454}" type="presParOf" srcId="{84C8C8AA-1089-4A45-8BF4-5D40DA2FCD9D}" destId="{8EF5541C-243E-4EB3-85A4-26D45B2969C0}" srcOrd="5" destOrd="0" presId="urn:microsoft.com/office/officeart/2009/3/layout/HorizontalOrganizationChart"/>
    <dgm:cxn modelId="{80138CCF-A8A0-44D9-BBE9-BC1604E473B8}" type="presParOf" srcId="{8EF5541C-243E-4EB3-85A4-26D45B2969C0}" destId="{3358BCBC-99F4-415E-B940-5A94B11DD621}" srcOrd="0" destOrd="0" presId="urn:microsoft.com/office/officeart/2009/3/layout/HorizontalOrganizationChart"/>
    <dgm:cxn modelId="{44ADE14D-7767-4432-B48A-B186DEBABE2A}" type="presParOf" srcId="{3358BCBC-99F4-415E-B940-5A94B11DD621}" destId="{63B1FC93-E2A1-4AB3-9BB2-80B255B55095}" srcOrd="0" destOrd="0" presId="urn:microsoft.com/office/officeart/2009/3/layout/HorizontalOrganizationChart"/>
    <dgm:cxn modelId="{4DFF8646-5AE1-471D-BFB4-4C25FE64C59E}" type="presParOf" srcId="{3358BCBC-99F4-415E-B940-5A94B11DD621}" destId="{3590882B-F623-4DA1-BC89-2144405F0D44}" srcOrd="1" destOrd="0" presId="urn:microsoft.com/office/officeart/2009/3/layout/HorizontalOrganizationChart"/>
    <dgm:cxn modelId="{70EE908D-B351-4B9E-9EF9-E6736CDDCD62}" type="presParOf" srcId="{8EF5541C-243E-4EB3-85A4-26D45B2969C0}" destId="{B0EE61E3-21AE-40E2-AB2E-D125EE42AAA5}" srcOrd="1" destOrd="0" presId="urn:microsoft.com/office/officeart/2009/3/layout/HorizontalOrganizationChart"/>
    <dgm:cxn modelId="{CE57E06F-D78C-4474-9AD3-98FAAFE6193E}" type="presParOf" srcId="{8EF5541C-243E-4EB3-85A4-26D45B2969C0}" destId="{58B0AC12-9FBD-46C6-83AA-C7DC4D9AC632}" srcOrd="2" destOrd="0" presId="urn:microsoft.com/office/officeart/2009/3/layout/HorizontalOrganizationChart"/>
    <dgm:cxn modelId="{523EA36F-0701-4476-BE72-BE51B7C927F4}" type="presParOf" srcId="{84C8C8AA-1089-4A45-8BF4-5D40DA2FCD9D}" destId="{21ACD7BB-B2E4-4931-A98F-906CB71D463D}" srcOrd="6" destOrd="0" presId="urn:microsoft.com/office/officeart/2009/3/layout/HorizontalOrganizationChart"/>
    <dgm:cxn modelId="{CE4913E4-3098-4091-A349-BC3851423072}" type="presParOf" srcId="{84C8C8AA-1089-4A45-8BF4-5D40DA2FCD9D}" destId="{AB3C83E2-AE36-4168-812F-73625145DB6E}" srcOrd="7" destOrd="0" presId="urn:microsoft.com/office/officeart/2009/3/layout/HorizontalOrganizationChart"/>
    <dgm:cxn modelId="{05B82B8C-C4B2-4BD1-939A-D94535ABBB5D}" type="presParOf" srcId="{AB3C83E2-AE36-4168-812F-73625145DB6E}" destId="{C01611C0-3265-4F27-AB18-26E9799DDFBC}" srcOrd="0" destOrd="0" presId="urn:microsoft.com/office/officeart/2009/3/layout/HorizontalOrganizationChart"/>
    <dgm:cxn modelId="{4EA518B2-2E91-465F-B425-93108A1022D1}" type="presParOf" srcId="{C01611C0-3265-4F27-AB18-26E9799DDFBC}" destId="{A4D97BE6-72AB-4DF9-A8E5-2BC89CD3DEE7}" srcOrd="0" destOrd="0" presId="urn:microsoft.com/office/officeart/2009/3/layout/HorizontalOrganizationChart"/>
    <dgm:cxn modelId="{7CFEBD78-9CBF-43E8-84EF-9417856927B1}" type="presParOf" srcId="{C01611C0-3265-4F27-AB18-26E9799DDFBC}" destId="{8824D4DE-D88A-4886-9D34-69187D6AF0CF}" srcOrd="1" destOrd="0" presId="urn:microsoft.com/office/officeart/2009/3/layout/HorizontalOrganizationChart"/>
    <dgm:cxn modelId="{1B7DC551-0D76-4BE8-9DD8-E57B572BC74F}" type="presParOf" srcId="{AB3C83E2-AE36-4168-812F-73625145DB6E}" destId="{3D43079B-DE11-42CF-891F-7E8ADF468CF9}" srcOrd="1" destOrd="0" presId="urn:microsoft.com/office/officeart/2009/3/layout/HorizontalOrganizationChart"/>
    <dgm:cxn modelId="{FE6CB809-FF59-4315-B329-BDACB774AFF8}" type="presParOf" srcId="{AB3C83E2-AE36-4168-812F-73625145DB6E}" destId="{91F5BCBC-FF8E-4790-82DB-A580D4A87F74}" srcOrd="2" destOrd="0" presId="urn:microsoft.com/office/officeart/2009/3/layout/HorizontalOrganizationChart"/>
    <dgm:cxn modelId="{F9606AF3-A015-4AF9-B22F-908943BD29CC}" type="presParOf" srcId="{84C8C8AA-1089-4A45-8BF4-5D40DA2FCD9D}" destId="{ECD90E36-B8F1-4880-BAAD-D849C166F65B}" srcOrd="8" destOrd="0" presId="urn:microsoft.com/office/officeart/2009/3/layout/HorizontalOrganizationChart"/>
    <dgm:cxn modelId="{D286ECF3-21C5-43C7-A2FA-8887F4986A17}" type="presParOf" srcId="{84C8C8AA-1089-4A45-8BF4-5D40DA2FCD9D}" destId="{990AA3D5-9390-406E-8DBF-25EBE02807CD}" srcOrd="9" destOrd="0" presId="urn:microsoft.com/office/officeart/2009/3/layout/HorizontalOrganizationChart"/>
    <dgm:cxn modelId="{58F61A95-8FE8-431E-AEEF-0CA44AA5462C}" type="presParOf" srcId="{990AA3D5-9390-406E-8DBF-25EBE02807CD}" destId="{F350C2A9-7A40-4ED6-8336-497376535311}" srcOrd="0" destOrd="0" presId="urn:microsoft.com/office/officeart/2009/3/layout/HorizontalOrganizationChart"/>
    <dgm:cxn modelId="{B4491CD7-F4EF-469B-8E92-9B5C5F7A7AAB}" type="presParOf" srcId="{F350C2A9-7A40-4ED6-8336-497376535311}" destId="{2E2B8CD5-387B-4627-A121-5D45CC9DCF36}" srcOrd="0" destOrd="0" presId="urn:microsoft.com/office/officeart/2009/3/layout/HorizontalOrganizationChart"/>
    <dgm:cxn modelId="{0D742687-4AA2-406A-A57B-10F828F6F4EA}" type="presParOf" srcId="{F350C2A9-7A40-4ED6-8336-497376535311}" destId="{2632035B-8A8C-4A7F-ACFF-84C2D7C0B0ED}" srcOrd="1" destOrd="0" presId="urn:microsoft.com/office/officeart/2009/3/layout/HorizontalOrganizationChart"/>
    <dgm:cxn modelId="{EB9BED35-C7CC-47C6-BFF9-87AD758C091E}" type="presParOf" srcId="{990AA3D5-9390-406E-8DBF-25EBE02807CD}" destId="{0C5B311D-626D-4833-862F-6E573A1E152A}" srcOrd="1" destOrd="0" presId="urn:microsoft.com/office/officeart/2009/3/layout/HorizontalOrganizationChart"/>
    <dgm:cxn modelId="{06AE4A39-4EE5-4966-9140-88B0AD0C597B}" type="presParOf" srcId="{0C5B311D-626D-4833-862F-6E573A1E152A}" destId="{842D2CE8-E169-45D1-8598-0078808B0D92}" srcOrd="0" destOrd="0" presId="urn:microsoft.com/office/officeart/2009/3/layout/HorizontalOrganizationChart"/>
    <dgm:cxn modelId="{0965E52D-810A-432D-A043-DB12D08119AA}" type="presParOf" srcId="{0C5B311D-626D-4833-862F-6E573A1E152A}" destId="{E6225511-8CBB-4CA9-B86B-496E0713CCB6}" srcOrd="1" destOrd="0" presId="urn:microsoft.com/office/officeart/2009/3/layout/HorizontalOrganizationChart"/>
    <dgm:cxn modelId="{273CA3CC-FE23-46CA-8203-AEF2D13FFFED}" type="presParOf" srcId="{E6225511-8CBB-4CA9-B86B-496E0713CCB6}" destId="{4EA064DE-2952-4474-9915-8BD409848017}" srcOrd="0" destOrd="0" presId="urn:microsoft.com/office/officeart/2009/3/layout/HorizontalOrganizationChart"/>
    <dgm:cxn modelId="{2D7085A9-6047-4DC6-BC40-D77E1F705ABE}" type="presParOf" srcId="{4EA064DE-2952-4474-9915-8BD409848017}" destId="{533E43B5-35F1-4F30-9EB0-0BB51646C7C6}" srcOrd="0" destOrd="0" presId="urn:microsoft.com/office/officeart/2009/3/layout/HorizontalOrganizationChart"/>
    <dgm:cxn modelId="{095B80CD-9F16-4B4C-85D1-17891B3074E6}" type="presParOf" srcId="{4EA064DE-2952-4474-9915-8BD409848017}" destId="{D04CF29C-9275-4E32-A05A-49C72444F025}" srcOrd="1" destOrd="0" presId="urn:microsoft.com/office/officeart/2009/3/layout/HorizontalOrganizationChart"/>
    <dgm:cxn modelId="{4A78CCEC-E2FB-4AB8-9949-CF6A220D605E}" type="presParOf" srcId="{E6225511-8CBB-4CA9-B86B-496E0713CCB6}" destId="{D7452D0F-1E76-44D3-AA74-84922A66CA33}" srcOrd="1" destOrd="0" presId="urn:microsoft.com/office/officeart/2009/3/layout/HorizontalOrganizationChart"/>
    <dgm:cxn modelId="{8595EFA3-5AA2-4066-B0FA-B48C4E9B036E}" type="presParOf" srcId="{D7452D0F-1E76-44D3-AA74-84922A66CA33}" destId="{6BBA7844-7BB4-4B96-98FD-FEAE2D0AAC8F}" srcOrd="0" destOrd="0" presId="urn:microsoft.com/office/officeart/2009/3/layout/HorizontalOrganizationChart"/>
    <dgm:cxn modelId="{FBA5629F-6355-4596-8FAF-400A5D2FEDDF}" type="presParOf" srcId="{D7452D0F-1E76-44D3-AA74-84922A66CA33}" destId="{D9C6F7E3-A649-498E-ADCA-BD3E3F40D1F3}" srcOrd="1" destOrd="0" presId="urn:microsoft.com/office/officeart/2009/3/layout/HorizontalOrganizationChart"/>
    <dgm:cxn modelId="{50A72781-73BD-4A9F-9266-186D0DF4AF6E}" type="presParOf" srcId="{D9C6F7E3-A649-498E-ADCA-BD3E3F40D1F3}" destId="{C4AC37BD-C7C7-4138-8100-4248F5234FCD}" srcOrd="0" destOrd="0" presId="urn:microsoft.com/office/officeart/2009/3/layout/HorizontalOrganizationChart"/>
    <dgm:cxn modelId="{5A08F4F5-4151-4907-A0CC-2E47F8056714}" type="presParOf" srcId="{C4AC37BD-C7C7-4138-8100-4248F5234FCD}" destId="{9B5E8115-EDA1-4D1D-8B0A-A1B60B762197}" srcOrd="0" destOrd="0" presId="urn:microsoft.com/office/officeart/2009/3/layout/HorizontalOrganizationChart"/>
    <dgm:cxn modelId="{9988CA4D-B777-4FCF-AD32-B0C96CF43509}" type="presParOf" srcId="{C4AC37BD-C7C7-4138-8100-4248F5234FCD}" destId="{35B57570-E761-42F0-BE79-64F22A3C7823}" srcOrd="1" destOrd="0" presId="urn:microsoft.com/office/officeart/2009/3/layout/HorizontalOrganizationChart"/>
    <dgm:cxn modelId="{F9CE4625-D19A-4DF5-A761-607CF0ED46E9}" type="presParOf" srcId="{D9C6F7E3-A649-498E-ADCA-BD3E3F40D1F3}" destId="{103BE9BA-88F5-4703-A4EA-1F7CA35EB616}" srcOrd="1" destOrd="0" presId="urn:microsoft.com/office/officeart/2009/3/layout/HorizontalOrganizationChart"/>
    <dgm:cxn modelId="{7E4319BB-20DD-47E8-A020-63B1A9D13E2C}" type="presParOf" srcId="{D9C6F7E3-A649-498E-ADCA-BD3E3F40D1F3}" destId="{D38F9BC8-32B9-42BE-ACB3-257ACC9995E8}" srcOrd="2" destOrd="0" presId="urn:microsoft.com/office/officeart/2009/3/layout/HorizontalOrganizationChart"/>
    <dgm:cxn modelId="{9FAB61E8-A55F-4CBB-AAC6-472D9E363755}" type="presParOf" srcId="{D7452D0F-1E76-44D3-AA74-84922A66CA33}" destId="{9FE636BC-25DF-4BA0-BD3A-80CCD75F6636}" srcOrd="2" destOrd="0" presId="urn:microsoft.com/office/officeart/2009/3/layout/HorizontalOrganizationChart"/>
    <dgm:cxn modelId="{A4E55E91-EFAB-40BF-8D5F-34474A4BA792}" type="presParOf" srcId="{D7452D0F-1E76-44D3-AA74-84922A66CA33}" destId="{982FB0B8-6B1B-432F-BB85-B4AE04471D37}" srcOrd="3" destOrd="0" presId="urn:microsoft.com/office/officeart/2009/3/layout/HorizontalOrganizationChart"/>
    <dgm:cxn modelId="{DB092C9A-B395-4DF3-B452-E05164C8756C}" type="presParOf" srcId="{982FB0B8-6B1B-432F-BB85-B4AE04471D37}" destId="{A8A6B242-7650-42E8-9CED-50E280D9EF03}" srcOrd="0" destOrd="0" presId="urn:microsoft.com/office/officeart/2009/3/layout/HorizontalOrganizationChart"/>
    <dgm:cxn modelId="{487A6BC3-22F0-413D-92FB-DC4B8B71EEC2}" type="presParOf" srcId="{A8A6B242-7650-42E8-9CED-50E280D9EF03}" destId="{3CDCDC26-6CE4-4061-9B4C-506473137BA5}" srcOrd="0" destOrd="0" presId="urn:microsoft.com/office/officeart/2009/3/layout/HorizontalOrganizationChart"/>
    <dgm:cxn modelId="{2DABB1C5-D783-4E08-AC85-72BC2E55DE6E}" type="presParOf" srcId="{A8A6B242-7650-42E8-9CED-50E280D9EF03}" destId="{5F13A012-E599-47C6-A54F-F65EDAD6E35B}" srcOrd="1" destOrd="0" presId="urn:microsoft.com/office/officeart/2009/3/layout/HorizontalOrganizationChart"/>
    <dgm:cxn modelId="{0EDA9C6A-D6F2-4D6D-9329-DA41E3A7C627}" type="presParOf" srcId="{982FB0B8-6B1B-432F-BB85-B4AE04471D37}" destId="{DC3641B3-C0F5-404C-9EC6-B4B02F14BD5E}" srcOrd="1" destOrd="0" presId="urn:microsoft.com/office/officeart/2009/3/layout/HorizontalOrganizationChart"/>
    <dgm:cxn modelId="{D899C38C-D5F3-4F9D-8833-13CC7C2ADA77}" type="presParOf" srcId="{982FB0B8-6B1B-432F-BB85-B4AE04471D37}" destId="{3A242E72-BCCB-422B-AEA5-E4492C889383}" srcOrd="2" destOrd="0" presId="urn:microsoft.com/office/officeart/2009/3/layout/HorizontalOrganizationChart"/>
    <dgm:cxn modelId="{55C3995C-F748-42F3-BCFC-9336C06CCB25}" type="presParOf" srcId="{E6225511-8CBB-4CA9-B86B-496E0713CCB6}" destId="{F9DB304C-9608-45B5-9341-4958C7FEB93F}" srcOrd="2" destOrd="0" presId="urn:microsoft.com/office/officeart/2009/3/layout/HorizontalOrganizationChart"/>
    <dgm:cxn modelId="{88139B57-0E35-46E4-8BF2-5913F1E1D922}" type="presParOf" srcId="{990AA3D5-9390-406E-8DBF-25EBE02807CD}" destId="{DF8E2F3F-9FC4-4605-B249-5E808AACD977}" srcOrd="2" destOrd="0" presId="urn:microsoft.com/office/officeart/2009/3/layout/HorizontalOrganizationChart"/>
    <dgm:cxn modelId="{880AA12B-9D32-4C8D-BDD4-F71E645F3C10}" type="presParOf" srcId="{9E8AD62F-26AC-43C4-87AA-405B1E3C4CA0}" destId="{C0F51864-57EE-481E-A507-26D7F5ED5E65}" srcOrd="2" destOrd="0" presId="urn:microsoft.com/office/officeart/2009/3/layout/HorizontalOrganizationChart"/>
    <dgm:cxn modelId="{D073E874-FC0D-46C3-A310-E378589B749D}" type="presParOf" srcId="{352AAC88-0667-44ED-BE48-78017FEDC339}" destId="{E98EE676-C579-41E9-B478-1BAFEE122BA4}" srcOrd="2" destOrd="0" presId="urn:microsoft.com/office/officeart/2009/3/layout/HorizontalOrganizationChart"/>
    <dgm:cxn modelId="{E29AF4AB-0720-4342-BF43-C7A2D447529E}" type="presParOf" srcId="{352AAC88-0667-44ED-BE48-78017FEDC339}" destId="{9EC459B2-BB3B-445B-8E9C-3BA70BB19887}" srcOrd="3" destOrd="0" presId="urn:microsoft.com/office/officeart/2009/3/layout/HorizontalOrganizationChart"/>
    <dgm:cxn modelId="{DC3D8DA5-74F7-4863-8473-4B7914A5BDA9}" type="presParOf" srcId="{9EC459B2-BB3B-445B-8E9C-3BA70BB19887}" destId="{820A23A7-8579-4108-80F6-6AE960AE0618}" srcOrd="0" destOrd="0" presId="urn:microsoft.com/office/officeart/2009/3/layout/HorizontalOrganizationChart"/>
    <dgm:cxn modelId="{5E862B0E-43C8-48DB-B635-6D94000FA55F}" type="presParOf" srcId="{820A23A7-8579-4108-80F6-6AE960AE0618}" destId="{BBBB8DA6-C4CE-4CC2-A459-FEEFC8CECF71}" srcOrd="0" destOrd="0" presId="urn:microsoft.com/office/officeart/2009/3/layout/HorizontalOrganizationChart"/>
    <dgm:cxn modelId="{66C04BEF-9407-47A9-A984-1A9A3784E67C}" type="presParOf" srcId="{820A23A7-8579-4108-80F6-6AE960AE0618}" destId="{6F705599-12AF-4B89-9321-DE49661C4F80}" srcOrd="1" destOrd="0" presId="urn:microsoft.com/office/officeart/2009/3/layout/HorizontalOrganizationChart"/>
    <dgm:cxn modelId="{1F993B30-70FE-4A6A-9CDC-453B041EB107}" type="presParOf" srcId="{9EC459B2-BB3B-445B-8E9C-3BA70BB19887}" destId="{69BBAE11-87CC-4500-908F-C052DC423675}" srcOrd="1" destOrd="0" presId="urn:microsoft.com/office/officeart/2009/3/layout/HorizontalOrganizationChart"/>
    <dgm:cxn modelId="{B7D6E8CF-FE52-4D5D-94E6-20944058232E}" type="presParOf" srcId="{69BBAE11-87CC-4500-908F-C052DC423675}" destId="{7C46D3D8-9D5D-41BD-87F0-FB9A72718739}" srcOrd="0" destOrd="0" presId="urn:microsoft.com/office/officeart/2009/3/layout/HorizontalOrganizationChart"/>
    <dgm:cxn modelId="{1CF481B3-E7E7-4F95-80A4-EE805C37ADD4}" type="presParOf" srcId="{69BBAE11-87CC-4500-908F-C052DC423675}" destId="{BA6185EF-3CE5-41F3-A4AA-23EAFA2C4E3E}" srcOrd="1" destOrd="0" presId="urn:microsoft.com/office/officeart/2009/3/layout/HorizontalOrganizationChart"/>
    <dgm:cxn modelId="{9AE15083-4222-412F-B987-E7E22DDA896C}" type="presParOf" srcId="{BA6185EF-3CE5-41F3-A4AA-23EAFA2C4E3E}" destId="{D262C4F9-7247-476E-9C9F-41E707EA707B}" srcOrd="0" destOrd="0" presId="urn:microsoft.com/office/officeart/2009/3/layout/HorizontalOrganizationChart"/>
    <dgm:cxn modelId="{0BA8B44B-E6EB-4519-A816-A59B240D2DB6}" type="presParOf" srcId="{D262C4F9-7247-476E-9C9F-41E707EA707B}" destId="{06F2094F-BF51-417A-A97E-9B0FDC319A64}" srcOrd="0" destOrd="0" presId="urn:microsoft.com/office/officeart/2009/3/layout/HorizontalOrganizationChart"/>
    <dgm:cxn modelId="{07FD7291-B623-4B6D-B322-058E760A365A}" type="presParOf" srcId="{D262C4F9-7247-476E-9C9F-41E707EA707B}" destId="{1C7AEFEF-8B67-47A5-8C3D-8D98ED40CAE1}" srcOrd="1" destOrd="0" presId="urn:microsoft.com/office/officeart/2009/3/layout/HorizontalOrganizationChart"/>
    <dgm:cxn modelId="{70CD8DFF-9805-4A4E-B14C-DB7FDF2AF121}" type="presParOf" srcId="{BA6185EF-3CE5-41F3-A4AA-23EAFA2C4E3E}" destId="{E60C4C82-5BD3-406A-8C32-32B99F3787D4}" srcOrd="1" destOrd="0" presId="urn:microsoft.com/office/officeart/2009/3/layout/HorizontalOrganizationChart"/>
    <dgm:cxn modelId="{CE3D13FD-58A6-4ED2-8A31-923495241F3E}" type="presParOf" srcId="{BA6185EF-3CE5-41F3-A4AA-23EAFA2C4E3E}" destId="{607629DB-AB8D-4736-B905-434137D91EB5}" srcOrd="2" destOrd="0" presId="urn:microsoft.com/office/officeart/2009/3/layout/HorizontalOrganizationChart"/>
    <dgm:cxn modelId="{DF022DEE-6B5D-4D1C-9D08-BB648AAF1559}" type="presParOf" srcId="{69BBAE11-87CC-4500-908F-C052DC423675}" destId="{DD3B6F9B-C92F-4EAC-909D-2708D7A188E5}" srcOrd="2" destOrd="0" presId="urn:microsoft.com/office/officeart/2009/3/layout/HorizontalOrganizationChart"/>
    <dgm:cxn modelId="{A0E7AB4D-9721-4C9A-867F-239B101554A7}" type="presParOf" srcId="{69BBAE11-87CC-4500-908F-C052DC423675}" destId="{D33E0EBA-9AA5-44D9-8EC9-95BC0A8C01F3}" srcOrd="3" destOrd="0" presId="urn:microsoft.com/office/officeart/2009/3/layout/HorizontalOrganizationChart"/>
    <dgm:cxn modelId="{9B4476AB-E7F8-43BE-ADBE-B613A3EEBF57}" type="presParOf" srcId="{D33E0EBA-9AA5-44D9-8EC9-95BC0A8C01F3}" destId="{677CB84D-7224-45D1-90F9-CC577BAD0026}" srcOrd="0" destOrd="0" presId="urn:microsoft.com/office/officeart/2009/3/layout/HorizontalOrganizationChart"/>
    <dgm:cxn modelId="{5ADF834F-7F57-4500-A427-79AAD5D051A6}" type="presParOf" srcId="{677CB84D-7224-45D1-90F9-CC577BAD0026}" destId="{CD8B0AC4-EBF4-4D34-81A4-CCC613E0EDFF}" srcOrd="0" destOrd="0" presId="urn:microsoft.com/office/officeart/2009/3/layout/HorizontalOrganizationChart"/>
    <dgm:cxn modelId="{89E3C3F2-C19E-48B0-BE7D-E76CC54507E1}" type="presParOf" srcId="{677CB84D-7224-45D1-90F9-CC577BAD0026}" destId="{508DB4B7-9046-466A-A4F0-774F9D225893}" srcOrd="1" destOrd="0" presId="urn:microsoft.com/office/officeart/2009/3/layout/HorizontalOrganizationChart"/>
    <dgm:cxn modelId="{CD8B2CCD-61A7-43E9-966C-54C9C8904F88}" type="presParOf" srcId="{D33E0EBA-9AA5-44D9-8EC9-95BC0A8C01F3}" destId="{810C793E-762D-46AC-8AE1-EA98E8180903}" srcOrd="1" destOrd="0" presId="urn:microsoft.com/office/officeart/2009/3/layout/HorizontalOrganizationChart"/>
    <dgm:cxn modelId="{56F222A2-EC2D-475E-B06D-4C3938740CB5}" type="presParOf" srcId="{D33E0EBA-9AA5-44D9-8EC9-95BC0A8C01F3}" destId="{30020D8A-2FD1-4F7D-8658-0B4C61D998D5}" srcOrd="2" destOrd="0" presId="urn:microsoft.com/office/officeart/2009/3/layout/HorizontalOrganizationChart"/>
    <dgm:cxn modelId="{9444A67A-29E7-41AB-B8D8-2F81632835BD}" type="presParOf" srcId="{69BBAE11-87CC-4500-908F-C052DC423675}" destId="{DEE2BE80-604E-49A4-B9EB-B6F29BA7C989}" srcOrd="4" destOrd="0" presId="urn:microsoft.com/office/officeart/2009/3/layout/HorizontalOrganizationChart"/>
    <dgm:cxn modelId="{932AF5DD-C7F3-4DFA-821F-E29E90B3EC0E}" type="presParOf" srcId="{69BBAE11-87CC-4500-908F-C052DC423675}" destId="{5CB73352-DF70-480F-8ABB-043033770F1C}" srcOrd="5" destOrd="0" presId="urn:microsoft.com/office/officeart/2009/3/layout/HorizontalOrganizationChart"/>
    <dgm:cxn modelId="{61976E83-96D2-40FE-8DBC-23999AB15060}" type="presParOf" srcId="{5CB73352-DF70-480F-8ABB-043033770F1C}" destId="{84AADD9C-91FE-434D-A242-3737D783F963}" srcOrd="0" destOrd="0" presId="urn:microsoft.com/office/officeart/2009/3/layout/HorizontalOrganizationChart"/>
    <dgm:cxn modelId="{65F95A4B-833C-4995-849F-B11367C5570C}" type="presParOf" srcId="{84AADD9C-91FE-434D-A242-3737D783F963}" destId="{26370128-7FB3-4E02-8B33-4E81A47CBB39}" srcOrd="0" destOrd="0" presId="urn:microsoft.com/office/officeart/2009/3/layout/HorizontalOrganizationChart"/>
    <dgm:cxn modelId="{DCC1BCFC-7026-4D3C-8F4E-1AC5400B77B7}" type="presParOf" srcId="{84AADD9C-91FE-434D-A242-3737D783F963}" destId="{EE319DBF-F0B5-4C64-8B54-053B45311743}" srcOrd="1" destOrd="0" presId="urn:microsoft.com/office/officeart/2009/3/layout/HorizontalOrganizationChart"/>
    <dgm:cxn modelId="{55ED27E7-D131-49F3-B4B8-77E92F20A8E1}" type="presParOf" srcId="{5CB73352-DF70-480F-8ABB-043033770F1C}" destId="{47317CCB-E8CE-4DB4-B5D8-D091843EFBD2}" srcOrd="1" destOrd="0" presId="urn:microsoft.com/office/officeart/2009/3/layout/HorizontalOrganizationChart"/>
    <dgm:cxn modelId="{74FE62C1-50AC-4491-9AD9-15D90B69836A}" type="presParOf" srcId="{5CB73352-DF70-480F-8ABB-043033770F1C}" destId="{4B96EC35-9F94-4562-9B8F-9CEDF59DD286}" srcOrd="2" destOrd="0" presId="urn:microsoft.com/office/officeart/2009/3/layout/HorizontalOrganizationChart"/>
    <dgm:cxn modelId="{D26D1E4A-AAA6-4449-82E6-ECB42437C7E1}" type="presParOf" srcId="{9EC459B2-BB3B-445B-8E9C-3BA70BB19887}" destId="{120664C2-255B-4C57-B041-C5CF90DAA26B}" srcOrd="2" destOrd="0" presId="urn:microsoft.com/office/officeart/2009/3/layout/HorizontalOrganizationChart"/>
    <dgm:cxn modelId="{B70E1B17-3CF6-4E91-9011-2C0D900EFE1D}" type="presParOf" srcId="{352AAC88-0667-44ED-BE48-78017FEDC339}" destId="{88013F2F-8B9F-4FC4-AF59-A71CBAEC034E}" srcOrd="4" destOrd="0" presId="urn:microsoft.com/office/officeart/2009/3/layout/HorizontalOrganizationChart"/>
    <dgm:cxn modelId="{7333B3B3-184C-4A9E-9310-0152DE18E284}" type="presParOf" srcId="{352AAC88-0667-44ED-BE48-78017FEDC339}" destId="{C1B4B740-2181-48B5-87C1-16EA3494B87B}" srcOrd="5" destOrd="0" presId="urn:microsoft.com/office/officeart/2009/3/layout/HorizontalOrganizationChart"/>
    <dgm:cxn modelId="{CE001B72-A4CC-45D1-B7F2-7DAAF88E6C72}" type="presParOf" srcId="{C1B4B740-2181-48B5-87C1-16EA3494B87B}" destId="{61AF0F71-F1A0-41F5-891D-3E2E41EAE954}" srcOrd="0" destOrd="0" presId="urn:microsoft.com/office/officeart/2009/3/layout/HorizontalOrganizationChart"/>
    <dgm:cxn modelId="{B10342DD-726D-44D0-A0AE-9632155533E3}" type="presParOf" srcId="{61AF0F71-F1A0-41F5-891D-3E2E41EAE954}" destId="{377EAFBD-0E03-41F8-87B1-687610395BFC}" srcOrd="0" destOrd="0" presId="urn:microsoft.com/office/officeart/2009/3/layout/HorizontalOrganizationChart"/>
    <dgm:cxn modelId="{5EBF5608-9823-4C68-BF21-7CEF0D77DCF8}" type="presParOf" srcId="{61AF0F71-F1A0-41F5-891D-3E2E41EAE954}" destId="{A65BE19D-8E64-4090-8208-3B3488D8215D}" srcOrd="1" destOrd="0" presId="urn:microsoft.com/office/officeart/2009/3/layout/HorizontalOrganizationChart"/>
    <dgm:cxn modelId="{2420CD13-0DB0-4B84-85D4-8068B972BD6C}" type="presParOf" srcId="{C1B4B740-2181-48B5-87C1-16EA3494B87B}" destId="{17A78FB0-D28D-4AF4-9FD5-E91EDB66A909}" srcOrd="1" destOrd="0" presId="urn:microsoft.com/office/officeart/2009/3/layout/HorizontalOrganizationChart"/>
    <dgm:cxn modelId="{2A3FDE1A-821E-4779-B775-8201A413CEAD}" type="presParOf" srcId="{17A78FB0-D28D-4AF4-9FD5-E91EDB66A909}" destId="{1227566C-E71E-4637-804E-C36703DF4F03}" srcOrd="0" destOrd="0" presId="urn:microsoft.com/office/officeart/2009/3/layout/HorizontalOrganizationChart"/>
    <dgm:cxn modelId="{A5C1DF89-110A-4D9C-BB09-AC87A7497733}" type="presParOf" srcId="{17A78FB0-D28D-4AF4-9FD5-E91EDB66A909}" destId="{304FD2DA-C0AE-4D43-89F1-CD770CD89DFB}" srcOrd="1" destOrd="0" presId="urn:microsoft.com/office/officeart/2009/3/layout/HorizontalOrganizationChart"/>
    <dgm:cxn modelId="{2B483340-128B-45A8-B9A9-0D05A1AFFB58}" type="presParOf" srcId="{304FD2DA-C0AE-4D43-89F1-CD770CD89DFB}" destId="{145188FD-8481-4228-A11C-D907FB26CC2A}" srcOrd="0" destOrd="0" presId="urn:microsoft.com/office/officeart/2009/3/layout/HorizontalOrganizationChart"/>
    <dgm:cxn modelId="{E5F9EDC1-E92A-45DF-96E5-04D6F1B14A2A}" type="presParOf" srcId="{145188FD-8481-4228-A11C-D907FB26CC2A}" destId="{BEA95DFF-87B3-4DB1-B677-B78D435FC21F}" srcOrd="0" destOrd="0" presId="urn:microsoft.com/office/officeart/2009/3/layout/HorizontalOrganizationChart"/>
    <dgm:cxn modelId="{BF8DCA30-C309-4953-A6C5-C1740224B35F}" type="presParOf" srcId="{145188FD-8481-4228-A11C-D907FB26CC2A}" destId="{724DECD1-5EED-4CE6-ABD1-C5BBEDAFC073}" srcOrd="1" destOrd="0" presId="urn:microsoft.com/office/officeart/2009/3/layout/HorizontalOrganizationChart"/>
    <dgm:cxn modelId="{157BE330-2F60-4045-9E81-0941B6E8CC0C}" type="presParOf" srcId="{304FD2DA-C0AE-4D43-89F1-CD770CD89DFB}" destId="{31B0EDAC-7074-4E64-972B-75A474E95D45}" srcOrd="1" destOrd="0" presId="urn:microsoft.com/office/officeart/2009/3/layout/HorizontalOrganizationChart"/>
    <dgm:cxn modelId="{917A4109-C74C-4A06-91C1-CC40298D07CD}" type="presParOf" srcId="{304FD2DA-C0AE-4D43-89F1-CD770CD89DFB}" destId="{5EA421F1-ECA1-4E6C-A834-623D5DBB16F0}" srcOrd="2" destOrd="0" presId="urn:microsoft.com/office/officeart/2009/3/layout/HorizontalOrganizationChart"/>
    <dgm:cxn modelId="{1F54CE7C-037F-4454-8F65-042E514628A6}" type="presParOf" srcId="{17A78FB0-D28D-4AF4-9FD5-E91EDB66A909}" destId="{331C0768-73CF-404D-8BAD-56BDAC93C7D9}" srcOrd="2" destOrd="0" presId="urn:microsoft.com/office/officeart/2009/3/layout/HorizontalOrganizationChart"/>
    <dgm:cxn modelId="{46F1E9D4-4E9A-4275-80E6-3978D18D34F1}" type="presParOf" srcId="{17A78FB0-D28D-4AF4-9FD5-E91EDB66A909}" destId="{9D59BBF7-861A-4A0B-899C-BFD1F714132C}" srcOrd="3" destOrd="0" presId="urn:microsoft.com/office/officeart/2009/3/layout/HorizontalOrganizationChart"/>
    <dgm:cxn modelId="{2BF4C14A-FE82-47E8-91A9-737D84FF091F}" type="presParOf" srcId="{9D59BBF7-861A-4A0B-899C-BFD1F714132C}" destId="{57466AA1-5B72-4734-A327-B609AA7E9228}" srcOrd="0" destOrd="0" presId="urn:microsoft.com/office/officeart/2009/3/layout/HorizontalOrganizationChart"/>
    <dgm:cxn modelId="{C1B22965-A4A6-4A07-B2F4-F36AD4B9E8F5}" type="presParOf" srcId="{57466AA1-5B72-4734-A327-B609AA7E9228}" destId="{0CC19B9A-D959-48BE-9619-89A03CFDEEB3}" srcOrd="0" destOrd="0" presId="urn:microsoft.com/office/officeart/2009/3/layout/HorizontalOrganizationChart"/>
    <dgm:cxn modelId="{9045C993-87AC-42EF-A17C-3C63473A17E2}" type="presParOf" srcId="{57466AA1-5B72-4734-A327-B609AA7E9228}" destId="{8070C6AA-AF8F-4E95-8246-68F72AD90D8A}" srcOrd="1" destOrd="0" presId="urn:microsoft.com/office/officeart/2009/3/layout/HorizontalOrganizationChart"/>
    <dgm:cxn modelId="{B9A44516-1AC5-417D-860D-60E4D42D9378}" type="presParOf" srcId="{9D59BBF7-861A-4A0B-899C-BFD1F714132C}" destId="{C9805795-3E8E-42A9-8B93-6BCACF3902B8}" srcOrd="1" destOrd="0" presId="urn:microsoft.com/office/officeart/2009/3/layout/HorizontalOrganizationChart"/>
    <dgm:cxn modelId="{5737723F-74C3-4E31-8428-A5BFF45948AA}" type="presParOf" srcId="{9D59BBF7-861A-4A0B-899C-BFD1F714132C}" destId="{7D421880-6826-41A0-ADE0-4E19B378B7E1}" srcOrd="2" destOrd="0" presId="urn:microsoft.com/office/officeart/2009/3/layout/HorizontalOrganizationChart"/>
    <dgm:cxn modelId="{175FDC6A-C16E-4D6D-AFF3-6C63D0489434}" type="presParOf" srcId="{17A78FB0-D28D-4AF4-9FD5-E91EDB66A909}" destId="{DCE145BC-A563-43D8-A147-351E2CE0EF69}" srcOrd="4" destOrd="0" presId="urn:microsoft.com/office/officeart/2009/3/layout/HorizontalOrganizationChart"/>
    <dgm:cxn modelId="{F2B08FE2-4234-4ACF-BD7B-42C0F6738C2B}" type="presParOf" srcId="{17A78FB0-D28D-4AF4-9FD5-E91EDB66A909}" destId="{BCDDA481-0AC6-4089-9935-2FC4EC13B0AE}" srcOrd="5" destOrd="0" presId="urn:microsoft.com/office/officeart/2009/3/layout/HorizontalOrganizationChart"/>
    <dgm:cxn modelId="{D9D15C9C-C21E-453F-A65F-F83E7918B739}" type="presParOf" srcId="{BCDDA481-0AC6-4089-9935-2FC4EC13B0AE}" destId="{ECAC3556-A84B-4327-BBD3-C3FE0434B673}" srcOrd="0" destOrd="0" presId="urn:microsoft.com/office/officeart/2009/3/layout/HorizontalOrganizationChart"/>
    <dgm:cxn modelId="{EDE5C167-73E6-43C4-BA90-DD1749A40339}" type="presParOf" srcId="{ECAC3556-A84B-4327-BBD3-C3FE0434B673}" destId="{F97F97E2-30DC-4D3C-85BB-A03FA792F009}" srcOrd="0" destOrd="0" presId="urn:microsoft.com/office/officeart/2009/3/layout/HorizontalOrganizationChart"/>
    <dgm:cxn modelId="{5D6940D8-7C3D-4AB7-BA04-85055944ECE1}" type="presParOf" srcId="{ECAC3556-A84B-4327-BBD3-C3FE0434B673}" destId="{02847531-DA76-45AD-8333-B6B0301ADA82}" srcOrd="1" destOrd="0" presId="urn:microsoft.com/office/officeart/2009/3/layout/HorizontalOrganizationChart"/>
    <dgm:cxn modelId="{4D7B8748-06C5-4116-A1DE-5C778DAE008F}" type="presParOf" srcId="{BCDDA481-0AC6-4089-9935-2FC4EC13B0AE}" destId="{6CAA42C8-5AD3-496A-B2FC-08E46E1EE90A}" srcOrd="1" destOrd="0" presId="urn:microsoft.com/office/officeart/2009/3/layout/HorizontalOrganizationChart"/>
    <dgm:cxn modelId="{EEA3C427-7637-4C57-A2A0-F7866CE5453B}" type="presParOf" srcId="{BCDDA481-0AC6-4089-9935-2FC4EC13B0AE}" destId="{BAA4F9F0-59B6-423A-B589-77ADDF9CBED6}" srcOrd="2" destOrd="0" presId="urn:microsoft.com/office/officeart/2009/3/layout/HorizontalOrganizationChart"/>
    <dgm:cxn modelId="{DA99E69F-EFE8-4615-9FDD-F110DC3A9233}" type="presParOf" srcId="{17A78FB0-D28D-4AF4-9FD5-E91EDB66A909}" destId="{4F1E62B4-63EF-44B8-ACD4-6C4EDFA57696}" srcOrd="6" destOrd="0" presId="urn:microsoft.com/office/officeart/2009/3/layout/HorizontalOrganizationChart"/>
    <dgm:cxn modelId="{6FB6A09B-C130-4C6A-9927-BBFEE1FD322A}" type="presParOf" srcId="{17A78FB0-D28D-4AF4-9FD5-E91EDB66A909}" destId="{45B719F3-640B-460C-A7D9-7C832AC10A84}" srcOrd="7" destOrd="0" presId="urn:microsoft.com/office/officeart/2009/3/layout/HorizontalOrganizationChart"/>
    <dgm:cxn modelId="{D0D42E98-6233-4FAC-B99F-156794D0FE10}" type="presParOf" srcId="{45B719F3-640B-460C-A7D9-7C832AC10A84}" destId="{90912A50-537F-4D55-A0B6-CFE5B73FBDD6}" srcOrd="0" destOrd="0" presId="urn:microsoft.com/office/officeart/2009/3/layout/HorizontalOrganizationChart"/>
    <dgm:cxn modelId="{9E4CF385-28A1-45FE-B3A7-1EABC104F4AB}" type="presParOf" srcId="{90912A50-537F-4D55-A0B6-CFE5B73FBDD6}" destId="{5B99F3F6-07AA-48DB-BC84-11B6CDC4FF5B}" srcOrd="0" destOrd="0" presId="urn:microsoft.com/office/officeart/2009/3/layout/HorizontalOrganizationChart"/>
    <dgm:cxn modelId="{3E9B1FFD-C54B-4769-8ECF-9439EE2547AF}" type="presParOf" srcId="{90912A50-537F-4D55-A0B6-CFE5B73FBDD6}" destId="{2156365F-62BC-4BF9-9CC0-85936ADF8C1B}" srcOrd="1" destOrd="0" presId="urn:microsoft.com/office/officeart/2009/3/layout/HorizontalOrganizationChart"/>
    <dgm:cxn modelId="{3D480B26-5D74-478C-AC56-EC61F2EFDBA7}" type="presParOf" srcId="{45B719F3-640B-460C-A7D9-7C832AC10A84}" destId="{3AF07C13-B6B9-4170-A179-7B9BAC4D79CB}" srcOrd="1" destOrd="0" presId="urn:microsoft.com/office/officeart/2009/3/layout/HorizontalOrganizationChart"/>
    <dgm:cxn modelId="{36BFF90B-6AFA-4B99-BDC7-F86B97BC2975}" type="presParOf" srcId="{45B719F3-640B-460C-A7D9-7C832AC10A84}" destId="{7CB948E7-CDA0-4948-A249-3764799D3537}" srcOrd="2" destOrd="0" presId="urn:microsoft.com/office/officeart/2009/3/layout/HorizontalOrganizationChart"/>
    <dgm:cxn modelId="{A70051B8-675C-4BCB-AAA0-3187B55A9055}" type="presParOf" srcId="{C1B4B740-2181-48B5-87C1-16EA3494B87B}" destId="{77848F76-0D71-46B4-B9E3-D80F2F5BE292}" srcOrd="2" destOrd="0" presId="urn:microsoft.com/office/officeart/2009/3/layout/HorizontalOrganizationChart"/>
    <dgm:cxn modelId="{11CBA190-C892-4E81-96EB-60412B8D323F}" type="presParOf" srcId="{DE6F3936-A53E-491E-9B9C-573EBCF6A09A}" destId="{D8ED1123-16D6-4D97-BC51-5816AC66A4E2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E62B4-63EF-44B8-ACD4-6C4EDFA57696}">
      <dsp:nvSpPr>
        <dsp:cNvPr id="0" name=""/>
        <dsp:cNvSpPr/>
      </dsp:nvSpPr>
      <dsp:spPr>
        <a:xfrm>
          <a:off x="3450671" y="5049110"/>
          <a:ext cx="238229" cy="7682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114" y="0"/>
              </a:lnTo>
              <a:lnTo>
                <a:pt x="119114" y="768291"/>
              </a:lnTo>
              <a:lnTo>
                <a:pt x="238229" y="768291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E145BC-A563-43D8-A147-351E2CE0EF69}">
      <dsp:nvSpPr>
        <dsp:cNvPr id="0" name=""/>
        <dsp:cNvSpPr/>
      </dsp:nvSpPr>
      <dsp:spPr>
        <a:xfrm>
          <a:off x="3450671" y="5049110"/>
          <a:ext cx="238229" cy="256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114" y="0"/>
              </a:lnTo>
              <a:lnTo>
                <a:pt x="119114" y="256097"/>
              </a:lnTo>
              <a:lnTo>
                <a:pt x="238229" y="256097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1C0768-73CF-404D-8BAD-56BDAC93C7D9}">
      <dsp:nvSpPr>
        <dsp:cNvPr id="0" name=""/>
        <dsp:cNvSpPr/>
      </dsp:nvSpPr>
      <dsp:spPr>
        <a:xfrm>
          <a:off x="3450671" y="4793013"/>
          <a:ext cx="238229" cy="256097"/>
        </a:xfrm>
        <a:custGeom>
          <a:avLst/>
          <a:gdLst/>
          <a:ahLst/>
          <a:cxnLst/>
          <a:rect l="0" t="0" r="0" b="0"/>
          <a:pathLst>
            <a:path>
              <a:moveTo>
                <a:pt x="0" y="256097"/>
              </a:moveTo>
              <a:lnTo>
                <a:pt x="119114" y="256097"/>
              </a:lnTo>
              <a:lnTo>
                <a:pt x="119114" y="0"/>
              </a:lnTo>
              <a:lnTo>
                <a:pt x="238229" y="0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27566C-E71E-4637-804E-C36703DF4F03}">
      <dsp:nvSpPr>
        <dsp:cNvPr id="0" name=""/>
        <dsp:cNvSpPr/>
      </dsp:nvSpPr>
      <dsp:spPr>
        <a:xfrm>
          <a:off x="3450671" y="4280818"/>
          <a:ext cx="238229" cy="768291"/>
        </a:xfrm>
        <a:custGeom>
          <a:avLst/>
          <a:gdLst/>
          <a:ahLst/>
          <a:cxnLst/>
          <a:rect l="0" t="0" r="0" b="0"/>
          <a:pathLst>
            <a:path>
              <a:moveTo>
                <a:pt x="0" y="768291"/>
              </a:moveTo>
              <a:lnTo>
                <a:pt x="119114" y="768291"/>
              </a:lnTo>
              <a:lnTo>
                <a:pt x="119114" y="0"/>
              </a:lnTo>
              <a:lnTo>
                <a:pt x="238229" y="0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013F2F-8B9F-4FC4-AF59-A71CBAEC034E}">
      <dsp:nvSpPr>
        <dsp:cNvPr id="0" name=""/>
        <dsp:cNvSpPr/>
      </dsp:nvSpPr>
      <dsp:spPr>
        <a:xfrm>
          <a:off x="2021292" y="3128382"/>
          <a:ext cx="238229" cy="19207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114" y="0"/>
              </a:lnTo>
              <a:lnTo>
                <a:pt x="119114" y="1920728"/>
              </a:lnTo>
              <a:lnTo>
                <a:pt x="238229" y="192072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E2BE80-604E-49A4-B9EB-B6F29BA7C989}">
      <dsp:nvSpPr>
        <dsp:cNvPr id="0" name=""/>
        <dsp:cNvSpPr/>
      </dsp:nvSpPr>
      <dsp:spPr>
        <a:xfrm>
          <a:off x="3450671" y="3256430"/>
          <a:ext cx="238229" cy="5121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114" y="0"/>
              </a:lnTo>
              <a:lnTo>
                <a:pt x="119114" y="512194"/>
              </a:lnTo>
              <a:lnTo>
                <a:pt x="238229" y="512194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3B6F9B-C92F-4EAC-909D-2708D7A188E5}">
      <dsp:nvSpPr>
        <dsp:cNvPr id="0" name=""/>
        <dsp:cNvSpPr/>
      </dsp:nvSpPr>
      <dsp:spPr>
        <a:xfrm>
          <a:off x="3450671" y="3210710"/>
          <a:ext cx="2382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8229" y="45720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6D3D8-9D5D-41BD-87F0-FB9A72718739}">
      <dsp:nvSpPr>
        <dsp:cNvPr id="0" name=""/>
        <dsp:cNvSpPr/>
      </dsp:nvSpPr>
      <dsp:spPr>
        <a:xfrm>
          <a:off x="3450671" y="2744236"/>
          <a:ext cx="238229" cy="512194"/>
        </a:xfrm>
        <a:custGeom>
          <a:avLst/>
          <a:gdLst/>
          <a:ahLst/>
          <a:cxnLst/>
          <a:rect l="0" t="0" r="0" b="0"/>
          <a:pathLst>
            <a:path>
              <a:moveTo>
                <a:pt x="0" y="512194"/>
              </a:moveTo>
              <a:lnTo>
                <a:pt x="119114" y="512194"/>
              </a:lnTo>
              <a:lnTo>
                <a:pt x="119114" y="0"/>
              </a:lnTo>
              <a:lnTo>
                <a:pt x="238229" y="0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8EE676-C579-41E9-B478-1BAFEE122BA4}">
      <dsp:nvSpPr>
        <dsp:cNvPr id="0" name=""/>
        <dsp:cNvSpPr/>
      </dsp:nvSpPr>
      <dsp:spPr>
        <a:xfrm>
          <a:off x="2021292" y="3128382"/>
          <a:ext cx="238229" cy="1280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114" y="0"/>
              </a:lnTo>
              <a:lnTo>
                <a:pt x="119114" y="128048"/>
              </a:lnTo>
              <a:lnTo>
                <a:pt x="238229" y="12804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636BC-25DF-4BA0-BD3A-80CCD75F6636}">
      <dsp:nvSpPr>
        <dsp:cNvPr id="0" name=""/>
        <dsp:cNvSpPr/>
      </dsp:nvSpPr>
      <dsp:spPr>
        <a:xfrm>
          <a:off x="6309429" y="2232042"/>
          <a:ext cx="238229" cy="256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114" y="0"/>
              </a:lnTo>
              <a:lnTo>
                <a:pt x="119114" y="256097"/>
              </a:lnTo>
              <a:lnTo>
                <a:pt x="238229" y="256097"/>
              </a:lnTo>
            </a:path>
          </a:pathLst>
        </a:custGeom>
        <a:noFill/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BA7844-7BB4-4B96-98FD-FEAE2D0AAC8F}">
      <dsp:nvSpPr>
        <dsp:cNvPr id="0" name=""/>
        <dsp:cNvSpPr/>
      </dsp:nvSpPr>
      <dsp:spPr>
        <a:xfrm>
          <a:off x="6309429" y="1975945"/>
          <a:ext cx="238229" cy="256097"/>
        </a:xfrm>
        <a:custGeom>
          <a:avLst/>
          <a:gdLst/>
          <a:ahLst/>
          <a:cxnLst/>
          <a:rect l="0" t="0" r="0" b="0"/>
          <a:pathLst>
            <a:path>
              <a:moveTo>
                <a:pt x="0" y="256097"/>
              </a:moveTo>
              <a:lnTo>
                <a:pt x="119114" y="256097"/>
              </a:lnTo>
              <a:lnTo>
                <a:pt x="119114" y="0"/>
              </a:lnTo>
              <a:lnTo>
                <a:pt x="238229" y="0"/>
              </a:lnTo>
            </a:path>
          </a:pathLst>
        </a:custGeom>
        <a:noFill/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2D2CE8-E169-45D1-8598-0078808B0D92}">
      <dsp:nvSpPr>
        <dsp:cNvPr id="0" name=""/>
        <dsp:cNvSpPr/>
      </dsp:nvSpPr>
      <dsp:spPr>
        <a:xfrm>
          <a:off x="4880050" y="2186322"/>
          <a:ext cx="2382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8229" y="45720"/>
              </a:lnTo>
            </a:path>
          </a:pathLst>
        </a:custGeom>
        <a:noFill/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D90E36-B8F1-4880-BAAD-D849C166F65B}">
      <dsp:nvSpPr>
        <dsp:cNvPr id="0" name=""/>
        <dsp:cNvSpPr/>
      </dsp:nvSpPr>
      <dsp:spPr>
        <a:xfrm>
          <a:off x="3450671" y="1207653"/>
          <a:ext cx="238229" cy="10243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114" y="0"/>
              </a:lnTo>
              <a:lnTo>
                <a:pt x="119114" y="1024388"/>
              </a:lnTo>
              <a:lnTo>
                <a:pt x="238229" y="1024388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ACD7BB-B2E4-4931-A98F-906CB71D463D}">
      <dsp:nvSpPr>
        <dsp:cNvPr id="0" name=""/>
        <dsp:cNvSpPr/>
      </dsp:nvSpPr>
      <dsp:spPr>
        <a:xfrm>
          <a:off x="3450671" y="1207653"/>
          <a:ext cx="238229" cy="5121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114" y="0"/>
              </a:lnTo>
              <a:lnTo>
                <a:pt x="119114" y="512194"/>
              </a:lnTo>
              <a:lnTo>
                <a:pt x="238229" y="512194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90AF5-276D-4DE1-BF84-20AA7E3FE0EB}">
      <dsp:nvSpPr>
        <dsp:cNvPr id="0" name=""/>
        <dsp:cNvSpPr/>
      </dsp:nvSpPr>
      <dsp:spPr>
        <a:xfrm>
          <a:off x="3450671" y="1161933"/>
          <a:ext cx="2382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8229" y="45720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D579F5-A141-EC4A-8540-FD1A63459103}">
      <dsp:nvSpPr>
        <dsp:cNvPr id="0" name=""/>
        <dsp:cNvSpPr/>
      </dsp:nvSpPr>
      <dsp:spPr>
        <a:xfrm>
          <a:off x="4880050" y="649739"/>
          <a:ext cx="2382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8229" y="45720"/>
              </a:lnTo>
            </a:path>
          </a:pathLst>
        </a:custGeom>
        <a:noFill/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2978DE-DFDA-E849-9CA4-475A6342FEB5}">
      <dsp:nvSpPr>
        <dsp:cNvPr id="0" name=""/>
        <dsp:cNvSpPr/>
      </dsp:nvSpPr>
      <dsp:spPr>
        <a:xfrm>
          <a:off x="3450671" y="695459"/>
          <a:ext cx="238229" cy="512194"/>
        </a:xfrm>
        <a:custGeom>
          <a:avLst/>
          <a:gdLst/>
          <a:ahLst/>
          <a:cxnLst/>
          <a:rect l="0" t="0" r="0" b="0"/>
          <a:pathLst>
            <a:path>
              <a:moveTo>
                <a:pt x="0" y="512194"/>
              </a:moveTo>
              <a:lnTo>
                <a:pt x="119114" y="512194"/>
              </a:lnTo>
              <a:lnTo>
                <a:pt x="119114" y="0"/>
              </a:lnTo>
              <a:lnTo>
                <a:pt x="238229" y="0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4C3A4-30A2-4649-9E48-4C008F86E521}">
      <dsp:nvSpPr>
        <dsp:cNvPr id="0" name=""/>
        <dsp:cNvSpPr/>
      </dsp:nvSpPr>
      <dsp:spPr>
        <a:xfrm>
          <a:off x="4880050" y="137545"/>
          <a:ext cx="2382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8229" y="45720"/>
              </a:lnTo>
            </a:path>
          </a:pathLst>
        </a:custGeom>
        <a:noFill/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58708E-B834-4414-8B7F-A0CC87761CAF}">
      <dsp:nvSpPr>
        <dsp:cNvPr id="0" name=""/>
        <dsp:cNvSpPr/>
      </dsp:nvSpPr>
      <dsp:spPr>
        <a:xfrm>
          <a:off x="3450671" y="183265"/>
          <a:ext cx="238229" cy="1024388"/>
        </a:xfrm>
        <a:custGeom>
          <a:avLst/>
          <a:gdLst/>
          <a:ahLst/>
          <a:cxnLst/>
          <a:rect l="0" t="0" r="0" b="0"/>
          <a:pathLst>
            <a:path>
              <a:moveTo>
                <a:pt x="0" y="1024388"/>
              </a:moveTo>
              <a:lnTo>
                <a:pt x="119114" y="1024388"/>
              </a:lnTo>
              <a:lnTo>
                <a:pt x="119114" y="0"/>
              </a:lnTo>
              <a:lnTo>
                <a:pt x="238229" y="0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783B4B-0571-4502-83C9-6314BAB3C068}">
      <dsp:nvSpPr>
        <dsp:cNvPr id="0" name=""/>
        <dsp:cNvSpPr/>
      </dsp:nvSpPr>
      <dsp:spPr>
        <a:xfrm>
          <a:off x="2021292" y="1207653"/>
          <a:ext cx="238229" cy="1920728"/>
        </a:xfrm>
        <a:custGeom>
          <a:avLst/>
          <a:gdLst/>
          <a:ahLst/>
          <a:cxnLst/>
          <a:rect l="0" t="0" r="0" b="0"/>
          <a:pathLst>
            <a:path>
              <a:moveTo>
                <a:pt x="0" y="1920728"/>
              </a:moveTo>
              <a:lnTo>
                <a:pt x="119114" y="1920728"/>
              </a:lnTo>
              <a:lnTo>
                <a:pt x="119114" y="0"/>
              </a:lnTo>
              <a:lnTo>
                <a:pt x="238229" y="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A9D18D-B7AF-48A5-9BF0-01B65E442D06}">
      <dsp:nvSpPr>
        <dsp:cNvPr id="0" name=""/>
        <dsp:cNvSpPr/>
      </dsp:nvSpPr>
      <dsp:spPr>
        <a:xfrm>
          <a:off x="830143" y="2946731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kern="1200" dirty="0" smtClean="0"/>
            <a:t>Etusivu</a:t>
          </a:r>
          <a:endParaRPr lang="en-US" sz="800" kern="1200" dirty="0"/>
        </a:p>
      </dsp:txBody>
      <dsp:txXfrm>
        <a:off x="830143" y="2946731"/>
        <a:ext cx="1191149" cy="363300"/>
      </dsp:txXfrm>
    </dsp:sp>
    <dsp:sp modelId="{424D98E9-F26B-438B-9085-93DAD7933926}">
      <dsp:nvSpPr>
        <dsp:cNvPr id="0" name=""/>
        <dsp:cNvSpPr/>
      </dsp:nvSpPr>
      <dsp:spPr>
        <a:xfrm>
          <a:off x="2259522" y="1026003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7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kern="1200" dirty="0" smtClean="0"/>
            <a:t>Tapahtumat</a:t>
          </a:r>
          <a:endParaRPr lang="en-US" sz="800" kern="1200" dirty="0"/>
        </a:p>
      </dsp:txBody>
      <dsp:txXfrm>
        <a:off x="2259522" y="1026003"/>
        <a:ext cx="1191149" cy="363300"/>
      </dsp:txXfrm>
    </dsp:sp>
    <dsp:sp modelId="{488E7944-C36F-4F26-AE6C-C1B6EE9B9C98}">
      <dsp:nvSpPr>
        <dsp:cNvPr id="0" name=""/>
        <dsp:cNvSpPr/>
      </dsp:nvSpPr>
      <dsp:spPr>
        <a:xfrm>
          <a:off x="3688901" y="1615"/>
          <a:ext cx="1191149" cy="3633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b="1" kern="1200" dirty="0" smtClean="0"/>
            <a:t>Tulevat tapahtumat</a:t>
          </a:r>
          <a:endParaRPr lang="fi-FI" sz="800" b="1" kern="1200" dirty="0"/>
        </a:p>
      </dsp:txBody>
      <dsp:txXfrm>
        <a:off x="3688901" y="1615"/>
        <a:ext cx="1191149" cy="363300"/>
      </dsp:txXfrm>
    </dsp:sp>
    <dsp:sp modelId="{61F9C28D-7539-9B40-9C68-84E59BC69D99}">
      <dsp:nvSpPr>
        <dsp:cNvPr id="0" name=""/>
        <dsp:cNvSpPr/>
      </dsp:nvSpPr>
      <dsp:spPr>
        <a:xfrm>
          <a:off x="5118280" y="1615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3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3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3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err="1" smtClean="0"/>
            <a:t>Printtaa</a:t>
          </a:r>
          <a:r>
            <a:rPr lang="en-US" sz="800" kern="1200" dirty="0" smtClean="0"/>
            <a:t> </a:t>
          </a:r>
          <a:r>
            <a:rPr lang="en-US" sz="800" kern="1200" dirty="0" err="1" smtClean="0"/>
            <a:t>mainos</a:t>
          </a:r>
          <a:endParaRPr lang="en-US" sz="800" kern="1200" dirty="0"/>
        </a:p>
      </dsp:txBody>
      <dsp:txXfrm>
        <a:off x="5118280" y="1615"/>
        <a:ext cx="1191149" cy="363300"/>
      </dsp:txXfrm>
    </dsp:sp>
    <dsp:sp modelId="{C086D740-8535-5F4E-8797-86729E4E1886}">
      <dsp:nvSpPr>
        <dsp:cNvPr id="0" name=""/>
        <dsp:cNvSpPr/>
      </dsp:nvSpPr>
      <dsp:spPr>
        <a:xfrm>
          <a:off x="3688901" y="513809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err="1" smtClean="0"/>
            <a:t>Myyjien</a:t>
          </a:r>
          <a:r>
            <a:rPr lang="en-US" sz="800" kern="1200" dirty="0" smtClean="0"/>
            <a:t> </a:t>
          </a:r>
          <a:r>
            <a:rPr lang="en-US" sz="800" kern="1200" dirty="0" err="1" smtClean="0"/>
            <a:t>esittely</a:t>
          </a:r>
          <a:endParaRPr lang="en-US" sz="800" kern="1200" dirty="0"/>
        </a:p>
      </dsp:txBody>
      <dsp:txXfrm>
        <a:off x="3688901" y="513809"/>
        <a:ext cx="1191149" cy="363300"/>
      </dsp:txXfrm>
    </dsp:sp>
    <dsp:sp modelId="{EB22E5F0-49BC-3246-9CE1-CA100F5BFD79}">
      <dsp:nvSpPr>
        <dsp:cNvPr id="0" name=""/>
        <dsp:cNvSpPr/>
      </dsp:nvSpPr>
      <dsp:spPr>
        <a:xfrm>
          <a:off x="5118280" y="513809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3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3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3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err="1" smtClean="0"/>
            <a:t>Myyjän</a:t>
          </a:r>
          <a:r>
            <a:rPr lang="en-US" sz="800" kern="1200" dirty="0" smtClean="0"/>
            <a:t> </a:t>
          </a:r>
          <a:r>
            <a:rPr lang="en-US" sz="800" kern="1200" dirty="0" err="1" smtClean="0"/>
            <a:t>esittely</a:t>
          </a:r>
          <a:endParaRPr lang="en-US" sz="800" kern="1200" dirty="0"/>
        </a:p>
      </dsp:txBody>
      <dsp:txXfrm>
        <a:off x="5118280" y="513809"/>
        <a:ext cx="1191149" cy="363300"/>
      </dsp:txXfrm>
    </dsp:sp>
    <dsp:sp modelId="{63B1FC93-E2A1-4AB3-9BB2-80B255B55095}">
      <dsp:nvSpPr>
        <dsp:cNvPr id="0" name=""/>
        <dsp:cNvSpPr/>
      </dsp:nvSpPr>
      <dsp:spPr>
        <a:xfrm>
          <a:off x="3688901" y="1026003"/>
          <a:ext cx="1191149" cy="3633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b="1" kern="1200" dirty="0" smtClean="0"/>
            <a:t>Haluatko Luomutorin omalle paikkakunnallesi?</a:t>
          </a:r>
          <a:endParaRPr lang="en-US" sz="800" b="1" kern="1200" dirty="0"/>
        </a:p>
      </dsp:txBody>
      <dsp:txXfrm>
        <a:off x="3688901" y="1026003"/>
        <a:ext cx="1191149" cy="363300"/>
      </dsp:txXfrm>
    </dsp:sp>
    <dsp:sp modelId="{A4D97BE6-72AB-4DF9-A8E5-2BC89CD3DEE7}">
      <dsp:nvSpPr>
        <dsp:cNvPr id="0" name=""/>
        <dsp:cNvSpPr/>
      </dsp:nvSpPr>
      <dsp:spPr>
        <a:xfrm>
          <a:off x="3688901" y="1538197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kern="1200" dirty="0" smtClean="0"/>
            <a:t>Yhteistyökumppanit</a:t>
          </a:r>
          <a:endParaRPr lang="en-US" sz="800" kern="1200" dirty="0"/>
        </a:p>
      </dsp:txBody>
      <dsp:txXfrm>
        <a:off x="3688901" y="1538197"/>
        <a:ext cx="1191149" cy="363300"/>
      </dsp:txXfrm>
    </dsp:sp>
    <dsp:sp modelId="{2E2B8CD5-387B-4627-A121-5D45CC9DCF36}">
      <dsp:nvSpPr>
        <dsp:cNvPr id="0" name=""/>
        <dsp:cNvSpPr/>
      </dsp:nvSpPr>
      <dsp:spPr>
        <a:xfrm>
          <a:off x="3688901" y="2050392"/>
          <a:ext cx="1191149" cy="3633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b="1" kern="1200" dirty="0" smtClean="0"/>
            <a:t>Tuotteet</a:t>
          </a:r>
          <a:endParaRPr lang="en-US" sz="800" b="1" kern="1200" dirty="0"/>
        </a:p>
      </dsp:txBody>
      <dsp:txXfrm>
        <a:off x="3688901" y="2050392"/>
        <a:ext cx="1191149" cy="363300"/>
      </dsp:txXfrm>
    </dsp:sp>
    <dsp:sp modelId="{533E43B5-35F1-4F30-9EB0-0BB51646C7C6}">
      <dsp:nvSpPr>
        <dsp:cNvPr id="0" name=""/>
        <dsp:cNvSpPr/>
      </dsp:nvSpPr>
      <dsp:spPr>
        <a:xfrm>
          <a:off x="5118280" y="2050392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3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3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3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kern="1200" dirty="0" smtClean="0"/>
            <a:t>Tuotesivu</a:t>
          </a:r>
          <a:endParaRPr lang="en-US" sz="800" kern="1200" dirty="0"/>
        </a:p>
      </dsp:txBody>
      <dsp:txXfrm>
        <a:off x="5118280" y="2050392"/>
        <a:ext cx="1191149" cy="363300"/>
      </dsp:txXfrm>
    </dsp:sp>
    <dsp:sp modelId="{9B5E8115-EDA1-4D1D-8B0A-A1B60B762197}">
      <dsp:nvSpPr>
        <dsp:cNvPr id="0" name=""/>
        <dsp:cNvSpPr/>
      </dsp:nvSpPr>
      <dsp:spPr>
        <a:xfrm>
          <a:off x="6547659" y="1794294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3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3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3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kern="1200" dirty="0" smtClean="0"/>
            <a:t>Luomutorin omat erikoistuotteet</a:t>
          </a:r>
          <a:endParaRPr lang="en-US" sz="800" kern="1200" dirty="0"/>
        </a:p>
      </dsp:txBody>
      <dsp:txXfrm>
        <a:off x="6547659" y="1794294"/>
        <a:ext cx="1191149" cy="363300"/>
      </dsp:txXfrm>
    </dsp:sp>
    <dsp:sp modelId="{3CDCDC26-6CE4-4061-9B4C-506473137BA5}">
      <dsp:nvSpPr>
        <dsp:cNvPr id="0" name=""/>
        <dsp:cNvSpPr/>
      </dsp:nvSpPr>
      <dsp:spPr>
        <a:xfrm>
          <a:off x="6547659" y="2306489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3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3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3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kern="1200" dirty="0" smtClean="0"/>
            <a:t>Muiden </a:t>
          </a:r>
          <a:r>
            <a:rPr lang="fi-FI" sz="800" kern="1200" dirty="0" smtClean="0"/>
            <a:t>tuotteita</a:t>
          </a:r>
          <a:endParaRPr lang="en-US" sz="800" kern="1200" dirty="0"/>
        </a:p>
      </dsp:txBody>
      <dsp:txXfrm>
        <a:off x="6547659" y="2306489"/>
        <a:ext cx="1191149" cy="363300"/>
      </dsp:txXfrm>
    </dsp:sp>
    <dsp:sp modelId="{BBBB8DA6-C4CE-4CC2-A459-FEEFC8CECF71}">
      <dsp:nvSpPr>
        <dsp:cNvPr id="0" name=""/>
        <dsp:cNvSpPr/>
      </dsp:nvSpPr>
      <dsp:spPr>
        <a:xfrm>
          <a:off x="2259522" y="3074780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7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kern="1200" dirty="0" smtClean="0"/>
            <a:t>Luomutietous</a:t>
          </a:r>
          <a:endParaRPr lang="en-US" sz="800" kern="1200" dirty="0"/>
        </a:p>
      </dsp:txBody>
      <dsp:txXfrm>
        <a:off x="2259522" y="3074780"/>
        <a:ext cx="1191149" cy="363300"/>
      </dsp:txXfrm>
    </dsp:sp>
    <dsp:sp modelId="{06F2094F-BF51-417A-A97E-9B0FDC319A64}">
      <dsp:nvSpPr>
        <dsp:cNvPr id="0" name=""/>
        <dsp:cNvSpPr/>
      </dsp:nvSpPr>
      <dsp:spPr>
        <a:xfrm>
          <a:off x="3688901" y="2562586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kern="1200" dirty="0" smtClean="0"/>
            <a:t>Miksi luomua?</a:t>
          </a:r>
          <a:endParaRPr lang="en-US" sz="800" kern="1200" dirty="0"/>
        </a:p>
      </dsp:txBody>
      <dsp:txXfrm>
        <a:off x="3688901" y="2562586"/>
        <a:ext cx="1191149" cy="363300"/>
      </dsp:txXfrm>
    </dsp:sp>
    <dsp:sp modelId="{CD8B0AC4-EBF4-4D34-81A4-CCC613E0EDFF}">
      <dsp:nvSpPr>
        <dsp:cNvPr id="0" name=""/>
        <dsp:cNvSpPr/>
      </dsp:nvSpPr>
      <dsp:spPr>
        <a:xfrm>
          <a:off x="3688901" y="3074780"/>
          <a:ext cx="1191149" cy="3633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b="1" kern="1200" dirty="0" smtClean="0"/>
            <a:t>Tuotetarinoita</a:t>
          </a:r>
          <a:endParaRPr lang="en-US" sz="800" b="1" kern="1200" dirty="0"/>
        </a:p>
      </dsp:txBody>
      <dsp:txXfrm>
        <a:off x="3688901" y="3074780"/>
        <a:ext cx="1191149" cy="363300"/>
      </dsp:txXfrm>
    </dsp:sp>
    <dsp:sp modelId="{26370128-7FB3-4E02-8B33-4E81A47CBB39}">
      <dsp:nvSpPr>
        <dsp:cNvPr id="0" name=""/>
        <dsp:cNvSpPr/>
      </dsp:nvSpPr>
      <dsp:spPr>
        <a:xfrm>
          <a:off x="3688901" y="3586974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kern="1200" dirty="0" smtClean="0"/>
            <a:t>Ruokapiiri</a:t>
          </a:r>
          <a:endParaRPr lang="en-US" sz="800" kern="1200" dirty="0"/>
        </a:p>
      </dsp:txBody>
      <dsp:txXfrm>
        <a:off x="3688901" y="3586974"/>
        <a:ext cx="1191149" cy="363300"/>
      </dsp:txXfrm>
    </dsp:sp>
    <dsp:sp modelId="{377EAFBD-0E03-41F8-87B1-687610395BFC}">
      <dsp:nvSpPr>
        <dsp:cNvPr id="0" name=""/>
        <dsp:cNvSpPr/>
      </dsp:nvSpPr>
      <dsp:spPr>
        <a:xfrm>
          <a:off x="2259522" y="4867459"/>
          <a:ext cx="1191149" cy="3633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b="1" kern="1200" dirty="0" smtClean="0"/>
            <a:t>Sinun tuotteitasi Luomutorille?</a:t>
          </a:r>
          <a:endParaRPr lang="en-US" sz="800" b="1" kern="1200" dirty="0"/>
        </a:p>
      </dsp:txBody>
      <dsp:txXfrm>
        <a:off x="2259522" y="4867459"/>
        <a:ext cx="1191149" cy="363300"/>
      </dsp:txXfrm>
    </dsp:sp>
    <dsp:sp modelId="{BEA95DFF-87B3-4DB1-B677-B78D435FC21F}">
      <dsp:nvSpPr>
        <dsp:cNvPr id="0" name=""/>
        <dsp:cNvSpPr/>
      </dsp:nvSpPr>
      <dsp:spPr>
        <a:xfrm>
          <a:off x="3688901" y="4099168"/>
          <a:ext cx="1191149" cy="3633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b="1" kern="1200" dirty="0" smtClean="0"/>
            <a:t>Ilmoittaudu</a:t>
          </a:r>
          <a:endParaRPr lang="en-US" sz="800" b="1" kern="1200" dirty="0"/>
        </a:p>
      </dsp:txBody>
      <dsp:txXfrm>
        <a:off x="3688901" y="4099168"/>
        <a:ext cx="1191149" cy="363300"/>
      </dsp:txXfrm>
    </dsp:sp>
    <dsp:sp modelId="{0CC19B9A-D959-48BE-9619-89A03CFDEEB3}">
      <dsp:nvSpPr>
        <dsp:cNvPr id="0" name=""/>
        <dsp:cNvSpPr/>
      </dsp:nvSpPr>
      <dsp:spPr>
        <a:xfrm>
          <a:off x="3688901" y="4611362"/>
          <a:ext cx="1191149" cy="3633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err="1" smtClean="0"/>
            <a:t>Hyvä</a:t>
          </a:r>
          <a:r>
            <a:rPr lang="en-US" sz="800" b="1" kern="1200" dirty="0" smtClean="0"/>
            <a:t> </a:t>
          </a:r>
          <a:r>
            <a:rPr lang="en-US" sz="800" b="1" kern="1200" dirty="0" err="1" smtClean="0"/>
            <a:t>tietää</a:t>
          </a:r>
          <a:endParaRPr lang="en-US" sz="800" b="1" kern="1200" dirty="0"/>
        </a:p>
      </dsp:txBody>
      <dsp:txXfrm>
        <a:off x="3688901" y="4611362"/>
        <a:ext cx="1191149" cy="363300"/>
      </dsp:txXfrm>
    </dsp:sp>
    <dsp:sp modelId="{F97F97E2-30DC-4D3C-85BB-A03FA792F009}">
      <dsp:nvSpPr>
        <dsp:cNvPr id="0" name=""/>
        <dsp:cNvSpPr/>
      </dsp:nvSpPr>
      <dsp:spPr>
        <a:xfrm>
          <a:off x="3688901" y="5123556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kern="1200" dirty="0" smtClean="0"/>
            <a:t>Ota yhteyttä</a:t>
          </a:r>
          <a:endParaRPr lang="en-US" sz="800" kern="1200" dirty="0"/>
        </a:p>
      </dsp:txBody>
      <dsp:txXfrm>
        <a:off x="3688901" y="5123556"/>
        <a:ext cx="1191149" cy="363300"/>
      </dsp:txXfrm>
    </dsp:sp>
    <dsp:sp modelId="{5B99F3F6-07AA-48DB-BC84-11B6CDC4FF5B}">
      <dsp:nvSpPr>
        <dsp:cNvPr id="0" name=""/>
        <dsp:cNvSpPr/>
      </dsp:nvSpPr>
      <dsp:spPr>
        <a:xfrm>
          <a:off x="3688901" y="5635751"/>
          <a:ext cx="1191149" cy="363300"/>
        </a:xfrm>
        <a:prstGeom prst="rect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00" kern="1200" dirty="0" smtClean="0"/>
            <a:t>Tarvitsetko myyjää?</a:t>
          </a:r>
          <a:endParaRPr lang="en-US" sz="800" kern="1200" dirty="0"/>
        </a:p>
      </dsp:txBody>
      <dsp:txXfrm>
        <a:off x="3688901" y="5635751"/>
        <a:ext cx="1191149" cy="363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18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39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34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6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69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3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153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45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969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3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35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FE087-BDC9-439C-928F-D3FEAB92D7FF}" type="datetimeFigureOut">
              <a:rPr lang="en-US" smtClean="0"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FC0A4-A931-4574-83C4-E83365BAB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87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40024670"/>
              </p:ext>
            </p:extLst>
          </p:nvPr>
        </p:nvGraphicFramePr>
        <p:xfrm>
          <a:off x="251520" y="404664"/>
          <a:ext cx="8568952" cy="6000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7227750" y="3645024"/>
            <a:ext cx="944650" cy="3542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000" dirty="0" smtClean="0"/>
              <a:t>Palaute</a:t>
            </a:r>
            <a:endParaRPr lang="en-US" sz="1000" dirty="0"/>
          </a:p>
        </p:txBody>
      </p:sp>
      <p:sp>
        <p:nvSpPr>
          <p:cNvPr id="6" name="Rectangle 5"/>
          <p:cNvSpPr/>
          <p:nvPr/>
        </p:nvSpPr>
        <p:spPr>
          <a:xfrm>
            <a:off x="7227750" y="4149080"/>
            <a:ext cx="944650" cy="3542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000" dirty="0" smtClean="0"/>
              <a:t>Yhteystiedot</a:t>
            </a:r>
            <a:endParaRPr lang="en-US" sz="1000" dirty="0"/>
          </a:p>
        </p:txBody>
      </p:sp>
      <p:sp>
        <p:nvSpPr>
          <p:cNvPr id="7" name="Rectangle 6"/>
          <p:cNvSpPr/>
          <p:nvPr/>
        </p:nvSpPr>
        <p:spPr>
          <a:xfrm>
            <a:off x="7227750" y="4653136"/>
            <a:ext cx="944650" cy="3542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000" dirty="0" smtClean="0"/>
              <a:t>Sivukartta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93366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44</Words>
  <Application>Microsoft Macintosh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Vilkki</dc:creator>
  <cp:lastModifiedBy>Education</cp:lastModifiedBy>
  <cp:revision>38</cp:revision>
  <cp:lastPrinted>2011-03-11T12:50:41Z</cp:lastPrinted>
  <dcterms:created xsi:type="dcterms:W3CDTF">2011-03-09T09:55:46Z</dcterms:created>
  <dcterms:modified xsi:type="dcterms:W3CDTF">2011-03-11T13:23:56Z</dcterms:modified>
</cp:coreProperties>
</file>