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0D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804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5846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22042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1728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5234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857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68942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99586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46895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2777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4029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A872E-69EE-406C-8A07-314D7FD5E9C7}" type="datetimeFigureOut">
              <a:rPr lang="fi-FI" smtClean="0"/>
              <a:t>1.3.2011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939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7772400" cy="1008112"/>
          </a:xfrm>
        </p:spPr>
        <p:txBody>
          <a:bodyPr/>
          <a:lstStyle/>
          <a:p>
            <a:r>
              <a:rPr lang="fi-FI" b="1" dirty="0" smtClean="0">
                <a:solidFill>
                  <a:schemeClr val="accent6"/>
                </a:solidFill>
              </a:rPr>
              <a:t>Suomen luomutori</a:t>
            </a:r>
            <a:endParaRPr lang="fi-FI" b="1" dirty="0">
              <a:solidFill>
                <a:schemeClr val="accent6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78368" y="1484784"/>
            <a:ext cx="4867180" cy="504056"/>
          </a:xfrm>
          <a:prstGeom prst="roundRect">
            <a:avLst/>
          </a:prstGeom>
          <a:solidFill>
            <a:srgbClr val="AF0D3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800" b="1" dirty="0" smtClean="0">
                <a:solidFill>
                  <a:schemeClr val="bg1"/>
                </a:solidFill>
              </a:rPr>
              <a:t>Etusivu</a:t>
            </a:r>
            <a:endParaRPr lang="fi-FI" sz="28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011380" y="2913056"/>
            <a:ext cx="3209472" cy="50405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000" b="1" dirty="0" smtClean="0">
                <a:solidFill>
                  <a:schemeClr val="tx1"/>
                </a:solidFill>
              </a:rPr>
              <a:t>Tuottajalle</a:t>
            </a:r>
            <a:endParaRPr lang="fi-FI" sz="20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03098" y="3031894"/>
            <a:ext cx="2408860" cy="50405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>
                <a:solidFill>
                  <a:schemeClr val="tx1"/>
                </a:solidFill>
              </a:rPr>
              <a:t>Tulevat tapahtumat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355976" y="3538806"/>
            <a:ext cx="2520280" cy="54006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Tulevat tapahtumat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003098" y="3808836"/>
            <a:ext cx="2408860" cy="50807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>
                <a:solidFill>
                  <a:schemeClr val="tx1"/>
                </a:solidFill>
              </a:rPr>
              <a:t>Ota yhteyttä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1920" y="4255928"/>
            <a:ext cx="50857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i-FI" dirty="0" err="1" smtClean="0"/>
              <a:t>Alasvetovalikko</a:t>
            </a:r>
            <a:r>
              <a:rPr lang="fi-FI" dirty="0" smtClean="0"/>
              <a:t>, josta valitaan sijainti/tapahtuma</a:t>
            </a:r>
          </a:p>
          <a:p>
            <a:pPr marL="742950" lvl="1" indent="-285750">
              <a:buFontTx/>
              <a:buChar char="-"/>
            </a:pPr>
            <a:r>
              <a:rPr lang="fi-FI" dirty="0" smtClean="0"/>
              <a:t>Sijainti</a:t>
            </a:r>
          </a:p>
          <a:p>
            <a:pPr marL="742950" lvl="1" indent="-285750">
              <a:buFontTx/>
              <a:buChar char="-"/>
            </a:pPr>
            <a:r>
              <a:rPr lang="fi-FI" dirty="0" smtClean="0"/>
              <a:t>Tapahtuman esittely</a:t>
            </a:r>
          </a:p>
          <a:p>
            <a:pPr marL="742950" lvl="1" indent="-285750">
              <a:buFontTx/>
              <a:buChar char="-"/>
            </a:pPr>
            <a:r>
              <a:rPr lang="fi-FI" dirty="0" smtClean="0"/>
              <a:t>Ilmoittautumiskaavake pohjakartan kanssa</a:t>
            </a:r>
            <a:endParaRPr lang="fi-FI" dirty="0"/>
          </a:p>
          <a:p>
            <a:pPr marL="742950" lvl="1" indent="-285750">
              <a:buFontTx/>
              <a:buChar char="-"/>
            </a:pPr>
            <a:r>
              <a:rPr lang="fi-FI" dirty="0" smtClean="0"/>
              <a:t>Yleisohjeet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28859" y="1556792"/>
            <a:ext cx="21012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i-FI" dirty="0" err="1" smtClean="0"/>
              <a:t>FB-feed</a:t>
            </a:r>
            <a:endParaRPr lang="fi-FI" dirty="0" smtClean="0"/>
          </a:p>
          <a:p>
            <a:pPr marL="285750" indent="-285750">
              <a:buFontTx/>
              <a:buChar char="-"/>
            </a:pPr>
            <a:r>
              <a:rPr lang="fi-FI" dirty="0" smtClean="0"/>
              <a:t>Tietoisku</a:t>
            </a:r>
          </a:p>
          <a:p>
            <a:pPr marL="285750" indent="-285750">
              <a:buFontTx/>
              <a:buChar char="-"/>
            </a:pPr>
            <a:r>
              <a:rPr lang="fi-FI" dirty="0" smtClean="0"/>
              <a:t>Oma paikkakunta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978368" y="4941168"/>
            <a:ext cx="2408860" cy="50807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>
                <a:solidFill>
                  <a:schemeClr val="tx1"/>
                </a:solidFill>
              </a:rPr>
              <a:t>Luomutietous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4144" y="4437112"/>
            <a:ext cx="1936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- Oma paikkakunta</a:t>
            </a:r>
            <a:endParaRPr lang="fi-FI" dirty="0"/>
          </a:p>
        </p:txBody>
      </p:sp>
      <p:sp>
        <p:nvSpPr>
          <p:cNvPr id="18" name="TextBox 17"/>
          <p:cNvSpPr txBox="1"/>
          <p:nvPr/>
        </p:nvSpPr>
        <p:spPr>
          <a:xfrm>
            <a:off x="1043608" y="5548590"/>
            <a:ext cx="132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- Ruokapiirit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66914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32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Suomen luomutori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Suomen luomutori</dc:title>
  <dc:creator>Administrator</dc:creator>
  <cp:lastModifiedBy>Administrator</cp:lastModifiedBy>
  <cp:revision>4</cp:revision>
  <dcterms:created xsi:type="dcterms:W3CDTF">2011-03-01T12:19:17Z</dcterms:created>
  <dcterms:modified xsi:type="dcterms:W3CDTF">2011-03-01T13:01:41Z</dcterms:modified>
</cp:coreProperties>
</file>