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71" r:id="rId16"/>
    <p:sldId id="272" r:id="rId17"/>
    <p:sldId id="268" r:id="rId18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DD766-8D56-4709-8796-8CECE00A7FAB}" type="datetimeFigureOut">
              <a:rPr lang="fi-FI" smtClean="0"/>
              <a:t>4.3.2011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36CA0-1905-4A87-B53F-519CC39FF206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DD766-8D56-4709-8796-8CECE00A7FAB}" type="datetimeFigureOut">
              <a:rPr lang="fi-FI" smtClean="0"/>
              <a:t>4.3.2011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36CA0-1905-4A87-B53F-519CC39FF206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DD766-8D56-4709-8796-8CECE00A7FAB}" type="datetimeFigureOut">
              <a:rPr lang="fi-FI" smtClean="0"/>
              <a:t>4.3.2011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36CA0-1905-4A87-B53F-519CC39FF206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DD766-8D56-4709-8796-8CECE00A7FAB}" type="datetimeFigureOut">
              <a:rPr lang="fi-FI" smtClean="0"/>
              <a:t>4.3.2011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36CA0-1905-4A87-B53F-519CC39FF206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DD766-8D56-4709-8796-8CECE00A7FAB}" type="datetimeFigureOut">
              <a:rPr lang="fi-FI" smtClean="0"/>
              <a:t>4.3.2011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36CA0-1905-4A87-B53F-519CC39FF206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DD766-8D56-4709-8796-8CECE00A7FAB}" type="datetimeFigureOut">
              <a:rPr lang="fi-FI" smtClean="0"/>
              <a:t>4.3.2011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36CA0-1905-4A87-B53F-519CC39FF206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DD766-8D56-4709-8796-8CECE00A7FAB}" type="datetimeFigureOut">
              <a:rPr lang="fi-FI" smtClean="0"/>
              <a:t>4.3.2011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36CA0-1905-4A87-B53F-519CC39FF206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DD766-8D56-4709-8796-8CECE00A7FAB}" type="datetimeFigureOut">
              <a:rPr lang="fi-FI" smtClean="0"/>
              <a:t>4.3.2011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36CA0-1905-4A87-B53F-519CC39FF206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DD766-8D56-4709-8796-8CECE00A7FAB}" type="datetimeFigureOut">
              <a:rPr lang="fi-FI" smtClean="0"/>
              <a:t>4.3.2011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36CA0-1905-4A87-B53F-519CC39FF206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DD766-8D56-4709-8796-8CECE00A7FAB}" type="datetimeFigureOut">
              <a:rPr lang="fi-FI" smtClean="0"/>
              <a:t>4.3.2011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36CA0-1905-4A87-B53F-519CC39FF206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DD766-8D56-4709-8796-8CECE00A7FAB}" type="datetimeFigureOut">
              <a:rPr lang="fi-FI" smtClean="0"/>
              <a:t>4.3.2011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36CA0-1905-4A87-B53F-519CC39FF206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EDD766-8D56-4709-8796-8CECE00A7FAB}" type="datetimeFigureOut">
              <a:rPr lang="fi-FI" smtClean="0"/>
              <a:t>4.3.2011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C36CA0-1905-4A87-B53F-519CC39FF206}" type="slidenum">
              <a:rPr lang="fi-FI" smtClean="0"/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youtube.com/watch?v=R-4OdtzNRoI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prometheanworld.com/server.php?show=nav.16900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youtube.com/watch?v=nWhbKHNildM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xbox.com/fi-FI/kinect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youtube.com/watch?v=IkmpIXd9Q90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youtube.com/watch?v=Aj3_v7xCyJ0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youtube.com/watch?v=IbK8eJr3rtg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vimeo.com/5595869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youtube.com/watch?v=2lXh2n0aPyw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HSPACE</a:t>
            </a: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i-FI" dirty="0" smtClean="0"/>
              <a:t>03.03.2011</a:t>
            </a:r>
          </a:p>
          <a:p>
            <a:r>
              <a:rPr lang="fi-FI" dirty="0" smtClean="0"/>
              <a:t>Maija, Oona, Viljami, Ilkka, Ville S.</a:t>
            </a:r>
            <a:endParaRPr lang="fi-FI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Ideoita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Ilmakiekko</a:t>
            </a:r>
          </a:p>
          <a:p>
            <a:r>
              <a:rPr lang="fi-FI" dirty="0" smtClean="0">
                <a:hlinkClick r:id="rId2"/>
              </a:rPr>
              <a:t>http://www.youtube.com/watch?v=R-4OdtzNRoI</a:t>
            </a:r>
            <a:endParaRPr lang="fi-FI" dirty="0" smtClean="0"/>
          </a:p>
          <a:p>
            <a:endParaRPr lang="fi-FI" dirty="0"/>
          </a:p>
        </p:txBody>
      </p:sp>
      <p:pic>
        <p:nvPicPr>
          <p:cNvPr id="4" name="Picture 3" descr="ilmakiekk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67744" y="3429000"/>
            <a:ext cx="3960440" cy="297033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Ideoita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Promethean taulut</a:t>
            </a:r>
          </a:p>
          <a:p>
            <a:r>
              <a:rPr lang="fi-FI" dirty="0" smtClean="0">
                <a:hlinkClick r:id="rId2"/>
              </a:rPr>
              <a:t>http://www.prometheanworld.com/server.php?show=nav.16900</a:t>
            </a:r>
            <a:endParaRPr lang="fi-FI" dirty="0" smtClean="0"/>
          </a:p>
          <a:p>
            <a:endParaRPr lang="fi-FI" dirty="0"/>
          </a:p>
        </p:txBody>
      </p:sp>
      <p:pic>
        <p:nvPicPr>
          <p:cNvPr id="4" name="Picture 3" descr="promethean board 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55776" y="3501008"/>
            <a:ext cx="3960440" cy="297033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Ideoita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Interaktiivinen kahvipöytä</a:t>
            </a:r>
          </a:p>
          <a:p>
            <a:r>
              <a:rPr lang="fi-FI" dirty="0" smtClean="0">
                <a:hlinkClick r:id="rId2"/>
              </a:rPr>
              <a:t>http://www.youtube.com/watch?v=nWhbKHNildM</a:t>
            </a:r>
            <a:endParaRPr lang="fi-FI" dirty="0" smtClean="0"/>
          </a:p>
          <a:p>
            <a:endParaRPr lang="fi-FI" dirty="0"/>
          </a:p>
        </p:txBody>
      </p:sp>
      <p:pic>
        <p:nvPicPr>
          <p:cNvPr id="4" name="Picture 3" descr="tabl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67744" y="2996952"/>
            <a:ext cx="4572000" cy="34290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Ideoita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XBOX Kinect</a:t>
            </a:r>
          </a:p>
          <a:p>
            <a:r>
              <a:rPr lang="fi-FI" dirty="0" smtClean="0">
                <a:hlinkClick r:id="rId2"/>
              </a:rPr>
              <a:t>http://www.xbox.com/fi-FI/kinect</a:t>
            </a:r>
            <a:endParaRPr lang="fi-FI" dirty="0" smtClean="0"/>
          </a:p>
          <a:p>
            <a:endParaRPr lang="fi-FI" dirty="0"/>
          </a:p>
        </p:txBody>
      </p:sp>
      <p:pic>
        <p:nvPicPr>
          <p:cNvPr id="4" name="Picture 3" descr="Xbox-360-kinec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95736" y="2996952"/>
            <a:ext cx="4762500" cy="32385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Ideoita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Interactive Led Coffee Table</a:t>
            </a:r>
          </a:p>
          <a:p>
            <a:r>
              <a:rPr lang="fi-FI" dirty="0" smtClean="0">
                <a:hlinkClick r:id="rId2"/>
              </a:rPr>
              <a:t>http://www.youtube.com/watch?v=IkmpIXd9Q90</a:t>
            </a:r>
            <a:endParaRPr lang="fi-FI" dirty="0" smtClean="0"/>
          </a:p>
          <a:p>
            <a:endParaRPr lang="fi-FI" dirty="0"/>
          </a:p>
        </p:txBody>
      </p:sp>
      <p:pic>
        <p:nvPicPr>
          <p:cNvPr id="4" name="Picture 3" descr="ledpoyt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11760" y="2996952"/>
            <a:ext cx="3862189" cy="2938622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Ideoita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Led Cube</a:t>
            </a:r>
          </a:p>
          <a:p>
            <a:r>
              <a:rPr lang="fi-FI" dirty="0" smtClean="0">
                <a:hlinkClick r:id="rId2"/>
              </a:rPr>
              <a:t>http://www.youtube.com/watch?v=Aj3_v7xCyJ0</a:t>
            </a:r>
            <a:endParaRPr lang="fi-FI" dirty="0" smtClean="0"/>
          </a:p>
          <a:p>
            <a:endParaRPr lang="fi-FI" dirty="0"/>
          </a:p>
        </p:txBody>
      </p:sp>
      <p:pic>
        <p:nvPicPr>
          <p:cNvPr id="4" name="Picture 3" descr="ledcub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83768" y="2852936"/>
            <a:ext cx="4059163" cy="3106502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Ideoita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Interactive Wall &amp; Table Projects</a:t>
            </a:r>
          </a:p>
          <a:p>
            <a:r>
              <a:rPr lang="fi-FI" dirty="0" smtClean="0">
                <a:hlinkClick r:id="rId2"/>
              </a:rPr>
              <a:t>http://www.youtube.com/watch?v=IbK8eJr3rtg</a:t>
            </a:r>
            <a:endParaRPr lang="fi-FI" dirty="0" smtClean="0"/>
          </a:p>
          <a:p>
            <a:endParaRPr lang="fi-FI" dirty="0"/>
          </a:p>
        </p:txBody>
      </p:sp>
      <p:pic>
        <p:nvPicPr>
          <p:cNvPr id="4" name="Picture 3" descr="kuva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95736" y="2924944"/>
            <a:ext cx="4680000" cy="318677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Ideoita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Hamburg Kunsthalle</a:t>
            </a:r>
          </a:p>
          <a:p>
            <a:r>
              <a:rPr lang="fi-FI" dirty="0" smtClean="0">
                <a:hlinkClick r:id="rId2"/>
              </a:rPr>
              <a:t>http://vimeo.com/5595869</a:t>
            </a:r>
            <a:endParaRPr lang="fi-FI" dirty="0" smtClean="0"/>
          </a:p>
          <a:p>
            <a:endParaRPr lang="fi-FI" dirty="0"/>
          </a:p>
          <a:p>
            <a:r>
              <a:rPr lang="fi-FI" dirty="0" smtClean="0"/>
              <a:t>Projisoitu seinä graffiteille tai muulle itseilmaisulle</a:t>
            </a:r>
            <a:endParaRPr lang="fi-FI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Käyttäjäprofiilit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OPPILAAT</a:t>
            </a:r>
          </a:p>
          <a:p>
            <a:pPr lvl="1"/>
            <a:r>
              <a:rPr lang="fi-FI" sz="2400" dirty="0" smtClean="0"/>
              <a:t>Murrosikäisiä, 12-16 v</a:t>
            </a:r>
            <a:endParaRPr lang="fi-FI" dirty="0" smtClean="0"/>
          </a:p>
          <a:p>
            <a:pPr lvl="1"/>
            <a:r>
              <a:rPr lang="fi-FI" sz="2400" dirty="0" smtClean="0"/>
              <a:t>ERI PROFIILEJA?		Ikä/kypsyys?</a:t>
            </a:r>
          </a:p>
          <a:p>
            <a:pPr lvl="1">
              <a:buNone/>
            </a:pPr>
            <a:r>
              <a:rPr lang="fi-FI" sz="2400" dirty="0"/>
              <a:t>	</a:t>
            </a:r>
            <a:r>
              <a:rPr lang="fi-FI" sz="2400" dirty="0" smtClean="0"/>
              <a:t>				Sukupuoli?</a:t>
            </a:r>
          </a:p>
          <a:p>
            <a:pPr lvl="1">
              <a:buNone/>
            </a:pPr>
            <a:r>
              <a:rPr lang="fi-FI" sz="2400" dirty="0"/>
              <a:t>	</a:t>
            </a:r>
            <a:r>
              <a:rPr lang="fi-FI" sz="2400" dirty="0" smtClean="0"/>
              <a:t>				Kansalaisuus?</a:t>
            </a:r>
            <a:endParaRPr lang="fi-FI" sz="2400" dirty="0" smtClean="0"/>
          </a:p>
          <a:p>
            <a:pPr lvl="1"/>
            <a:r>
              <a:rPr lang="fi-FI" sz="2400" dirty="0" smtClean="0"/>
              <a:t>Kohdetilat: luokat, käytävät, piha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3419872" y="2852936"/>
            <a:ext cx="57606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3419872" y="2996952"/>
            <a:ext cx="576064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3347864" y="3068960"/>
            <a:ext cx="648072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Käyttäjäprofiilit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OPETTAJAT</a:t>
            </a:r>
          </a:p>
          <a:p>
            <a:pPr lvl="1"/>
            <a:r>
              <a:rPr lang="fi-FI" sz="2400" dirty="0" smtClean="0"/>
              <a:t>Eri ikäisiä</a:t>
            </a:r>
          </a:p>
          <a:p>
            <a:pPr lvl="1"/>
            <a:r>
              <a:rPr lang="fi-FI" sz="2400" dirty="0" smtClean="0"/>
              <a:t>Kaavoihin kangistuneita vai avoimia muutoksille?</a:t>
            </a:r>
          </a:p>
          <a:p>
            <a:pPr lvl="1"/>
            <a:r>
              <a:rPr lang="fi-FI" sz="2400" dirty="0" smtClean="0"/>
              <a:t>Näkökulmia muutoksiin:</a:t>
            </a:r>
          </a:p>
          <a:p>
            <a:pPr lvl="2"/>
            <a:r>
              <a:rPr lang="fi-FI" sz="2000" dirty="0" smtClean="0"/>
              <a:t>Turvallisuus</a:t>
            </a:r>
          </a:p>
          <a:p>
            <a:pPr lvl="2"/>
            <a:r>
              <a:rPr lang="fi-FI" sz="2000" dirty="0" smtClean="0"/>
              <a:t>Kiusaaminen?</a:t>
            </a:r>
          </a:p>
          <a:p>
            <a:pPr lvl="2"/>
            <a:r>
              <a:rPr lang="fi-FI" sz="2000" dirty="0" smtClean="0"/>
              <a:t>Miten vaikuttaa työnkuvaan?</a:t>
            </a:r>
          </a:p>
          <a:p>
            <a:pPr lvl="1"/>
            <a:r>
              <a:rPr lang="fi-FI" sz="2400" dirty="0" smtClean="0"/>
              <a:t>Kohdetilat: luokat, opettajien huone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Käyttäjäprofiilit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VANHEMMAT</a:t>
            </a:r>
          </a:p>
          <a:p>
            <a:pPr lvl="1"/>
            <a:r>
              <a:rPr lang="fi-FI" sz="2400" dirty="0" smtClean="0"/>
              <a:t>Eri ikäisiä</a:t>
            </a:r>
          </a:p>
          <a:p>
            <a:pPr lvl="1"/>
            <a:r>
              <a:rPr lang="fi-FI" sz="2400" dirty="0" smtClean="0"/>
              <a:t>Avoimia muutoksille?</a:t>
            </a:r>
          </a:p>
          <a:p>
            <a:pPr lvl="1"/>
            <a:r>
              <a:rPr lang="fi-FI" sz="2400" dirty="0" smtClean="0"/>
              <a:t>Oppi &amp; tulevaisuus huolena</a:t>
            </a:r>
          </a:p>
          <a:p>
            <a:pPr lvl="1"/>
            <a:r>
              <a:rPr lang="fi-FI" sz="2400" dirty="0" smtClean="0"/>
              <a:t>Yhteistyö kodin ja koulun välillä tai vanhempien kesken</a:t>
            </a:r>
          </a:p>
          <a:p>
            <a:pPr lvl="1"/>
            <a:r>
              <a:rPr lang="fi-FI" sz="2400" dirty="0" smtClean="0"/>
              <a:t>Kenellä vastuu laitteista/uudistuksista?</a:t>
            </a:r>
          </a:p>
          <a:p>
            <a:pPr lvl="1"/>
            <a:r>
              <a:rPr lang="fi-FI" sz="2400" dirty="0" smtClean="0"/>
              <a:t>Kohdetilat: verkkopalvelut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Ideoita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Pulloseinä</a:t>
            </a:r>
          </a:p>
          <a:p>
            <a:pPr>
              <a:buNone/>
            </a:pPr>
            <a:endParaRPr lang="fi-FI" dirty="0"/>
          </a:p>
        </p:txBody>
      </p:sp>
      <p:pic>
        <p:nvPicPr>
          <p:cNvPr id="4" name="Picture 3" descr="pulloseinä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1720" y="2276872"/>
            <a:ext cx="5080000" cy="3810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/>
          <a:lstStyle/>
          <a:p>
            <a:r>
              <a:rPr lang="fi-FI" dirty="0" smtClean="0"/>
              <a:t>Ideoita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Pianorappuset/lattia</a:t>
            </a:r>
          </a:p>
          <a:p>
            <a:r>
              <a:rPr lang="fi-FI" dirty="0" smtClean="0">
                <a:hlinkClick r:id="rId2"/>
              </a:rPr>
              <a:t>http://www.youtube.com/watch?v=2lXh2n0aPyw</a:t>
            </a:r>
            <a:endParaRPr lang="fi-FI" dirty="0" smtClean="0"/>
          </a:p>
          <a:p>
            <a:endParaRPr lang="fi-FI" dirty="0"/>
          </a:p>
        </p:txBody>
      </p:sp>
      <p:pic>
        <p:nvPicPr>
          <p:cNvPr id="4" name="Picture 3" descr="piano-staircas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35696" y="2924944"/>
            <a:ext cx="5580112" cy="3203724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Ideoita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Akvaarioseinä</a:t>
            </a:r>
          </a:p>
          <a:p>
            <a:endParaRPr lang="fi-FI" dirty="0"/>
          </a:p>
        </p:txBody>
      </p:sp>
      <p:pic>
        <p:nvPicPr>
          <p:cNvPr id="4" name="Picture 3" descr="akvaari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1720" y="2492896"/>
            <a:ext cx="4881736" cy="324228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Ideoita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Puhuva roskis</a:t>
            </a:r>
          </a:p>
          <a:p>
            <a:endParaRPr lang="fi-FI" dirty="0"/>
          </a:p>
        </p:txBody>
      </p:sp>
      <p:pic>
        <p:nvPicPr>
          <p:cNvPr id="4" name="Picture 3" descr="roski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91880" y="2204864"/>
            <a:ext cx="2650604" cy="3534139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Ideoita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Valoisa ääniaurinkovarjo</a:t>
            </a:r>
          </a:p>
          <a:p>
            <a:endParaRPr lang="fi-FI" dirty="0"/>
          </a:p>
        </p:txBody>
      </p:sp>
      <p:pic>
        <p:nvPicPr>
          <p:cNvPr id="4" name="Picture 3" descr="varj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1680" y="2348880"/>
            <a:ext cx="5715000" cy="3810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147</Words>
  <Application>Microsoft Office PowerPoint</Application>
  <PresentationFormat>On-screen Show (4:3)</PresentationFormat>
  <Paragraphs>64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HSPACE</vt:lpstr>
      <vt:lpstr>Käyttäjäprofiilit</vt:lpstr>
      <vt:lpstr>Käyttäjäprofiilit</vt:lpstr>
      <vt:lpstr>Käyttäjäprofiilit</vt:lpstr>
      <vt:lpstr>Ideoita</vt:lpstr>
      <vt:lpstr>Ideoita</vt:lpstr>
      <vt:lpstr>Ideoita</vt:lpstr>
      <vt:lpstr>Ideoita</vt:lpstr>
      <vt:lpstr>Ideoita</vt:lpstr>
      <vt:lpstr>Ideoita</vt:lpstr>
      <vt:lpstr>Ideoita</vt:lpstr>
      <vt:lpstr>Ideoita</vt:lpstr>
      <vt:lpstr>Ideoita</vt:lpstr>
      <vt:lpstr>Ideoita</vt:lpstr>
      <vt:lpstr>Ideoita</vt:lpstr>
      <vt:lpstr>Ideoita</vt:lpstr>
      <vt:lpstr>Ideoita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HSPACE</dc:title>
  <dc:creator>Maija</dc:creator>
  <cp:lastModifiedBy>Maija</cp:lastModifiedBy>
  <cp:revision>12</cp:revision>
  <dcterms:created xsi:type="dcterms:W3CDTF">2011-03-04T12:03:50Z</dcterms:created>
  <dcterms:modified xsi:type="dcterms:W3CDTF">2011-03-04T13:36:59Z</dcterms:modified>
</cp:coreProperties>
</file>