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AF258D-304E-4AC5-9679-89E3EA790F6E}" type="datetimeFigureOut">
              <a:rPr lang="fi-FI" smtClean="0"/>
              <a:t>15.3.2011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47D17-C5B0-4C54-8731-025FC705E2A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19291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57616-141D-4E80-9DFB-BDEB2EB81554}" type="datetimeFigureOut">
              <a:rPr lang="fi-FI" smtClean="0"/>
              <a:t>15.3.2011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14B83-C352-4BA8-BECD-9A406C0656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62989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14B83-C352-4BA8-BECD-9A406C06564A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5681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C48BA75-124C-47E1-BE2E-0E73AFC00ABD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-qmmdGonQW4" TargetMode="External"/><Relationship Id="rId7" Type="http://schemas.openxmlformats.org/officeDocument/2006/relationships/hyperlink" Target="http://www.youtube.com/watch?v=LZpTGMvDRag&amp;feature=related" TargetMode="External"/><Relationship Id="rId2" Type="http://schemas.openxmlformats.org/officeDocument/2006/relationships/hyperlink" Target="http://www.youtube.com/watch?v=BYuhI_9m_P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ip7muQ5pGS8" TargetMode="External"/><Relationship Id="rId5" Type="http://schemas.openxmlformats.org/officeDocument/2006/relationships/hyperlink" Target="http://www.youtube.com/watch?v=2ltp9nKKzsA&amp;NR=1" TargetMode="External"/><Relationship Id="rId4" Type="http://schemas.openxmlformats.org/officeDocument/2006/relationships/hyperlink" Target="http://www.youtube.com/watch?v=M6U5l6Vb64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Interaktiivinen projektorinäyttö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fi-FI" dirty="0" smtClean="0"/>
              <a:t>Määrittelyä</a:t>
            </a:r>
          </a:p>
          <a:p>
            <a:endParaRPr lang="fi-FI" dirty="0"/>
          </a:p>
          <a:p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948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fi-FI" sz="1800" b="0" dirty="0" smtClean="0"/>
              <a:t>Tietokone – projektori – valkokangas</a:t>
            </a:r>
          </a:p>
          <a:p>
            <a:pPr marL="285750" indent="-285750">
              <a:buFont typeface="Arial" pitchFamily="34" charset="0"/>
              <a:buChar char="•"/>
            </a:pPr>
            <a:endParaRPr lang="fi-FI" sz="1800" b="0" dirty="0" smtClean="0"/>
          </a:p>
          <a:p>
            <a:pPr>
              <a:buFont typeface="Arial" pitchFamily="34" charset="0"/>
              <a:buChar char="•"/>
            </a:pPr>
            <a:r>
              <a:rPr lang="fi-FI" sz="1800" b="0" dirty="0" smtClean="0"/>
              <a:t>Tunnistaa liikkeen / valon</a:t>
            </a:r>
          </a:p>
          <a:p>
            <a:pPr>
              <a:buFont typeface="Arial" pitchFamily="34" charset="0"/>
              <a:buChar char="•"/>
            </a:pPr>
            <a:endParaRPr lang="fi-FI" sz="1800" b="0" dirty="0" smtClean="0"/>
          </a:p>
          <a:p>
            <a:pPr>
              <a:buFont typeface="Arial" pitchFamily="34" charset="0"/>
              <a:buChar char="•"/>
            </a:pPr>
            <a:r>
              <a:rPr lang="fi-FI" sz="1800" b="0" dirty="0" smtClean="0"/>
              <a:t>Kolme kangasta = yksi vai kolme tietokonetta?</a:t>
            </a:r>
          </a:p>
          <a:p>
            <a:pPr>
              <a:buFont typeface="Arial" pitchFamily="34" charset="0"/>
              <a:buChar char="•"/>
            </a:pPr>
            <a:endParaRPr lang="fi-FI" sz="1800" b="0" dirty="0"/>
          </a:p>
          <a:p>
            <a:pPr>
              <a:buFont typeface="Arial" pitchFamily="34" charset="0"/>
              <a:buChar char="•"/>
            </a:pPr>
            <a:r>
              <a:rPr lang="fi-FI" sz="1800" b="0" dirty="0" smtClean="0"/>
              <a:t>Ohjelmien pyöritykseen softa</a:t>
            </a:r>
          </a:p>
          <a:p>
            <a:pPr>
              <a:buFont typeface="Arial" pitchFamily="34" charset="0"/>
              <a:buChar char="•"/>
            </a:pPr>
            <a:endParaRPr lang="fi-FI" sz="1800" b="0" dirty="0"/>
          </a:p>
          <a:p>
            <a:pPr>
              <a:buFont typeface="Arial" pitchFamily="34" charset="0"/>
              <a:buChar char="•"/>
            </a:pPr>
            <a:r>
              <a:rPr lang="fi-FI" sz="1800" b="0" dirty="0"/>
              <a:t>P</a:t>
            </a:r>
            <a:r>
              <a:rPr lang="fi-FI" sz="1800" b="0" dirty="0" smtClean="0"/>
              <a:t>äivitys opettajanhuoneessa</a:t>
            </a:r>
          </a:p>
          <a:p>
            <a:pPr>
              <a:buFont typeface="Arial" pitchFamily="34" charset="0"/>
              <a:buChar char="•"/>
            </a:pP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3589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Sisällöt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2976444"/>
          </a:xfrm>
        </p:spPr>
        <p:txBody>
          <a:bodyPr numCol="3">
            <a:normAutofit lnSpcReduction="10000"/>
          </a:bodyPr>
          <a:lstStyle/>
          <a:p>
            <a:pPr marL="0" indent="0">
              <a:buNone/>
            </a:pPr>
            <a:r>
              <a:rPr lang="fi-FI" sz="1800" b="0" dirty="0" smtClean="0"/>
              <a:t>1</a:t>
            </a:r>
            <a:r>
              <a:rPr lang="fi-FI" sz="1800" b="0" dirty="0" smtClean="0"/>
              <a:t>. </a:t>
            </a:r>
            <a:r>
              <a:rPr lang="fi-FI" sz="1800" b="0" dirty="0" smtClean="0">
                <a:solidFill>
                  <a:srgbClr val="C00000"/>
                </a:solidFill>
              </a:rPr>
              <a:t>informatiivisuus</a:t>
            </a:r>
          </a:p>
          <a:p>
            <a:endParaRPr lang="fi-FI" sz="1800" b="0" dirty="0" smtClean="0"/>
          </a:p>
          <a:p>
            <a:r>
              <a:rPr lang="fi-FI" sz="1800" b="0" dirty="0" smtClean="0"/>
              <a:t>- Oppilastöiden </a:t>
            </a:r>
            <a:r>
              <a:rPr lang="fi-FI" sz="1800" b="0" dirty="0" smtClean="0"/>
              <a:t>esittely</a:t>
            </a:r>
          </a:p>
          <a:p>
            <a:r>
              <a:rPr lang="fi-FI" sz="1800" b="0" dirty="0" smtClean="0"/>
              <a:t>- Info </a:t>
            </a:r>
            <a:r>
              <a:rPr lang="fi-FI" sz="1800" b="0" dirty="0" smtClean="0"/>
              <a:t>oppilaille</a:t>
            </a:r>
            <a:endParaRPr lang="fi-FI" sz="1800" b="0" dirty="0"/>
          </a:p>
          <a:p>
            <a:pPr marL="0" indent="0">
              <a:buNone/>
            </a:pPr>
            <a:endParaRPr lang="fi-FI" sz="1800" b="0" dirty="0" smtClean="0"/>
          </a:p>
          <a:p>
            <a:pPr marL="0" indent="0">
              <a:buNone/>
            </a:pPr>
            <a:endParaRPr lang="fi-FI" sz="1800" b="0" dirty="0"/>
          </a:p>
          <a:p>
            <a:pPr marL="0" indent="0">
              <a:buNone/>
            </a:pPr>
            <a:endParaRPr lang="fi-FI" sz="1800" b="0" dirty="0" smtClean="0"/>
          </a:p>
          <a:p>
            <a:pPr marL="0" indent="0">
              <a:buNone/>
            </a:pPr>
            <a:endParaRPr lang="fi-FI" sz="1800" b="0" dirty="0" smtClean="0"/>
          </a:p>
          <a:p>
            <a:pPr marL="0" indent="0">
              <a:buNone/>
            </a:pPr>
            <a:endParaRPr lang="fi-FI" sz="1800" b="0" dirty="0"/>
          </a:p>
          <a:p>
            <a:pPr marL="0" indent="0">
              <a:buNone/>
            </a:pPr>
            <a:r>
              <a:rPr lang="fi-FI" sz="1800" b="0" dirty="0" smtClean="0"/>
              <a:t>2</a:t>
            </a:r>
            <a:r>
              <a:rPr lang="fi-FI" sz="1800" b="0" dirty="0" smtClean="0"/>
              <a:t>. </a:t>
            </a:r>
            <a:r>
              <a:rPr lang="fi-FI" sz="1800" b="0" dirty="0" smtClean="0">
                <a:solidFill>
                  <a:srgbClr val="C00000"/>
                </a:solidFill>
              </a:rPr>
              <a:t>Viihtyminen</a:t>
            </a:r>
          </a:p>
          <a:p>
            <a:endParaRPr lang="fi-FI" sz="1800" b="0" dirty="0" smtClean="0"/>
          </a:p>
          <a:p>
            <a:r>
              <a:rPr lang="fi-FI" sz="1800" b="0" dirty="0" smtClean="0"/>
              <a:t>- Pelit</a:t>
            </a:r>
            <a:endParaRPr lang="fi-FI" sz="1800" b="0" dirty="0" smtClean="0"/>
          </a:p>
          <a:p>
            <a:r>
              <a:rPr lang="fi-FI" sz="1800" b="0" dirty="0" smtClean="0"/>
              <a:t>- Musaseinä</a:t>
            </a:r>
            <a:endParaRPr lang="fi-FI" sz="1800" b="0" dirty="0" smtClean="0"/>
          </a:p>
          <a:p>
            <a:r>
              <a:rPr lang="fi-FI" sz="1800" b="0" dirty="0" smtClean="0"/>
              <a:t>- Muut </a:t>
            </a:r>
            <a:r>
              <a:rPr lang="fi-FI" sz="1800" b="0" dirty="0" smtClean="0"/>
              <a:t>hauskat jutut</a:t>
            </a:r>
          </a:p>
          <a:p>
            <a:pPr marL="0" indent="0">
              <a:buNone/>
            </a:pPr>
            <a:endParaRPr lang="fi-FI" sz="1800" b="0" dirty="0" smtClean="0"/>
          </a:p>
          <a:p>
            <a:pPr marL="0" indent="0">
              <a:buNone/>
            </a:pPr>
            <a:endParaRPr lang="fi-FI" sz="1800" b="0" dirty="0"/>
          </a:p>
          <a:p>
            <a:pPr marL="0" indent="0">
              <a:buNone/>
            </a:pPr>
            <a:endParaRPr lang="fi-FI" sz="1800" b="0" dirty="0"/>
          </a:p>
          <a:p>
            <a:pPr marL="0" indent="0">
              <a:buNone/>
            </a:pPr>
            <a:endParaRPr lang="fi-FI" sz="1800" b="0" dirty="0" smtClean="0"/>
          </a:p>
          <a:p>
            <a:pPr marL="0" indent="0">
              <a:buNone/>
            </a:pPr>
            <a:r>
              <a:rPr lang="fi-FI" sz="1800" b="0" dirty="0" smtClean="0"/>
              <a:t>3</a:t>
            </a:r>
            <a:r>
              <a:rPr lang="fi-FI" sz="1800" b="0" dirty="0" smtClean="0"/>
              <a:t>. </a:t>
            </a:r>
            <a:r>
              <a:rPr lang="fi-FI" sz="1800" b="0" dirty="0" smtClean="0">
                <a:solidFill>
                  <a:srgbClr val="C00000"/>
                </a:solidFill>
              </a:rPr>
              <a:t>Hauska oppiminen</a:t>
            </a:r>
          </a:p>
          <a:p>
            <a:endParaRPr lang="fi-FI" sz="1800" b="0" dirty="0" smtClean="0"/>
          </a:p>
          <a:p>
            <a:r>
              <a:rPr lang="fi-FI" sz="1800" b="0" dirty="0" smtClean="0"/>
              <a:t>- Google </a:t>
            </a:r>
            <a:r>
              <a:rPr lang="fi-FI" sz="1800" b="0" dirty="0" err="1" smtClean="0"/>
              <a:t>maps</a:t>
            </a:r>
            <a:endParaRPr lang="fi-FI" sz="1800" b="0" dirty="0" smtClean="0"/>
          </a:p>
          <a:p>
            <a:r>
              <a:rPr lang="fi-FI" sz="1800" b="0" dirty="0" smtClean="0"/>
              <a:t>- </a:t>
            </a:r>
            <a:r>
              <a:rPr lang="fi-FI" sz="1800" b="0" dirty="0" smtClean="0"/>
              <a:t>Muut </a:t>
            </a:r>
            <a:r>
              <a:rPr lang="fi-FI" sz="1800" b="0" dirty="0" smtClean="0"/>
              <a:t>tiede-aiheiset sisällöt</a:t>
            </a:r>
          </a:p>
          <a:p>
            <a:endParaRPr lang="fi-FI" sz="18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3</a:t>
            </a:fld>
            <a:endParaRPr lang="fi-FI"/>
          </a:p>
        </p:txBody>
      </p:sp>
      <p:sp>
        <p:nvSpPr>
          <p:cNvPr id="10" name="TextBox 9"/>
          <p:cNvSpPr txBox="1"/>
          <p:nvPr/>
        </p:nvSpPr>
        <p:spPr>
          <a:xfrm>
            <a:off x="899592" y="4221085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Kolmessa </a:t>
            </a:r>
            <a:r>
              <a:rPr lang="fi-FI" dirty="0" err="1" smtClean="0"/>
              <a:t>screenissä</a:t>
            </a:r>
            <a:r>
              <a:rPr lang="fi-FI" dirty="0" smtClean="0"/>
              <a:t> </a:t>
            </a:r>
            <a:r>
              <a:rPr lang="fi-FI" dirty="0"/>
              <a:t>kolme eri </a:t>
            </a:r>
            <a:r>
              <a:rPr lang="fi-FI" dirty="0" smtClean="0"/>
              <a:t>sisältöä (kolmessa </a:t>
            </a:r>
            <a:r>
              <a:rPr lang="fi-FI" dirty="0"/>
              <a:t>käytävässä)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9197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Huomioitavaa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fi-FI" sz="2000" dirty="0" smtClean="0"/>
              <a:t>Valaistus</a:t>
            </a:r>
          </a:p>
          <a:p>
            <a:pPr marL="0" lvl="1" indent="0">
              <a:buNone/>
            </a:pPr>
            <a:r>
              <a:rPr lang="fi-FI" sz="2000" dirty="0" smtClean="0"/>
              <a:t>	Hämärrettävä </a:t>
            </a:r>
            <a:r>
              <a:rPr lang="fi-FI" sz="2000" dirty="0" smtClean="0"/>
              <a:t>projektorin kohdalta</a:t>
            </a:r>
          </a:p>
          <a:p>
            <a:pPr marL="0" indent="0"/>
            <a:r>
              <a:rPr lang="fi-FI" sz="2000" dirty="0" smtClean="0"/>
              <a:t>Tilan käyttö</a:t>
            </a:r>
          </a:p>
          <a:p>
            <a:pPr marL="0" lvl="1" indent="0">
              <a:buNone/>
            </a:pPr>
            <a:r>
              <a:rPr lang="fi-FI" sz="2000" dirty="0" smtClean="0"/>
              <a:t>	Tarpeeksi </a:t>
            </a:r>
            <a:r>
              <a:rPr lang="fi-FI" sz="2000" dirty="0" smtClean="0"/>
              <a:t>tilaa häärätä kankaan edessä</a:t>
            </a:r>
          </a:p>
          <a:p>
            <a:pPr marL="0" indent="0"/>
            <a:r>
              <a:rPr lang="fi-FI" sz="2000" dirty="0" smtClean="0"/>
              <a:t>Projektorin sijoitus</a:t>
            </a:r>
          </a:p>
          <a:p>
            <a:pPr marL="0" lvl="1" indent="0">
              <a:buNone/>
            </a:pPr>
            <a:r>
              <a:rPr lang="fi-FI" sz="2000" dirty="0" smtClean="0"/>
              <a:t>	Katon </a:t>
            </a:r>
            <a:r>
              <a:rPr lang="fi-FI" sz="2000" dirty="0" smtClean="0"/>
              <a:t>rajassa</a:t>
            </a:r>
          </a:p>
          <a:p>
            <a:pPr marL="0" lvl="1" indent="0">
              <a:buNone/>
            </a:pPr>
            <a:r>
              <a:rPr lang="fi-FI" sz="2000" dirty="0" smtClean="0"/>
              <a:t>	Ulottumattomissa</a:t>
            </a:r>
            <a:endParaRPr lang="fi-FI" sz="2000" dirty="0" smtClean="0"/>
          </a:p>
          <a:p>
            <a:pPr marL="0" indent="0"/>
            <a:r>
              <a:rPr lang="fi-FI" sz="2000" dirty="0" smtClean="0"/>
              <a:t>Tekninen toteutus</a:t>
            </a:r>
          </a:p>
          <a:p>
            <a:pPr marL="0" lvl="1" indent="0">
              <a:buNone/>
            </a:pPr>
            <a:r>
              <a:rPr lang="fi-FI" sz="2000" dirty="0" smtClean="0"/>
              <a:t>	Mahdolliset </a:t>
            </a:r>
            <a:r>
              <a:rPr lang="fi-FI" sz="2000" dirty="0" smtClean="0"/>
              <a:t>hankaloittavat tekijät?</a:t>
            </a:r>
          </a:p>
          <a:p>
            <a:pPr lvl="1"/>
            <a:endParaRPr lang="fi-FI" sz="20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389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Esimerkkejä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556792"/>
            <a:ext cx="7520940" cy="3123685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fi-FI" sz="2400" dirty="0" smtClean="0"/>
              <a:t>Toiminnalliset</a:t>
            </a:r>
            <a:endParaRPr lang="fi-FI" sz="2400" dirty="0">
              <a:hlinkClick r:id="rId2"/>
            </a:endParaRPr>
          </a:p>
          <a:p>
            <a:r>
              <a:rPr lang="fi-FI" sz="2400" dirty="0" smtClean="0">
                <a:hlinkClick r:id="rId2"/>
              </a:rPr>
              <a:t>Google </a:t>
            </a:r>
            <a:r>
              <a:rPr lang="fi-FI" sz="2400" dirty="0" err="1" smtClean="0">
                <a:hlinkClick r:id="rId2"/>
              </a:rPr>
              <a:t>earth</a:t>
            </a:r>
            <a:endParaRPr lang="fi-FI" sz="2400" dirty="0" smtClean="0"/>
          </a:p>
          <a:p>
            <a:r>
              <a:rPr lang="fi-FI" sz="2400" dirty="0" smtClean="0">
                <a:hlinkClick r:id="rId3"/>
              </a:rPr>
              <a:t>Musaseinä</a:t>
            </a:r>
            <a:endParaRPr lang="fi-FI" sz="2400" dirty="0" smtClean="0"/>
          </a:p>
          <a:p>
            <a:r>
              <a:rPr lang="fi-FI" sz="2400" dirty="0" smtClean="0">
                <a:hlinkClick r:id="rId4"/>
              </a:rPr>
              <a:t>Monikäyttöseinä</a:t>
            </a:r>
            <a:endParaRPr lang="fi-FI" sz="2400" dirty="0" smtClean="0"/>
          </a:p>
          <a:p>
            <a:pPr marL="0" indent="0">
              <a:buNone/>
            </a:pPr>
            <a:endParaRPr lang="fi-FI" sz="2400" dirty="0" smtClean="0"/>
          </a:p>
          <a:p>
            <a:pPr marL="0" indent="0">
              <a:buNone/>
            </a:pPr>
            <a:endParaRPr lang="fi-FI" sz="2400" dirty="0"/>
          </a:p>
          <a:p>
            <a:pPr marL="0" indent="0">
              <a:buNone/>
            </a:pPr>
            <a:r>
              <a:rPr lang="fi-FI" sz="2400" dirty="0" smtClean="0"/>
              <a:t>Interaktiiviset ”lepotilat”</a:t>
            </a:r>
          </a:p>
          <a:p>
            <a:r>
              <a:rPr lang="fi-FI" sz="2400" dirty="0" smtClean="0">
                <a:hlinkClick r:id="rId5"/>
              </a:rPr>
              <a:t>Vesi</a:t>
            </a:r>
            <a:endParaRPr lang="fi-FI" sz="2400" dirty="0" smtClean="0"/>
          </a:p>
          <a:p>
            <a:r>
              <a:rPr lang="fi-FI" sz="2400" dirty="0" smtClean="0">
                <a:hlinkClick r:id="rId6"/>
              </a:rPr>
              <a:t>Ruoho</a:t>
            </a:r>
            <a:endParaRPr lang="fi-FI" sz="2400" dirty="0" smtClean="0"/>
          </a:p>
          <a:p>
            <a:r>
              <a:rPr lang="fi-FI" sz="2400" dirty="0" smtClean="0">
                <a:hlinkClick r:id="rId6"/>
              </a:rPr>
              <a:t>Metsä</a:t>
            </a:r>
            <a:endParaRPr lang="fi-FI" sz="2400" dirty="0" smtClean="0"/>
          </a:p>
          <a:p>
            <a:r>
              <a:rPr lang="fi-FI" sz="2400" dirty="0" smtClean="0">
                <a:hlinkClick r:id="rId7"/>
              </a:rPr>
              <a:t>Animaatio</a:t>
            </a:r>
            <a:endParaRPr lang="fi-FI" sz="2400" dirty="0" smtClean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15.3.2011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H-Space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BA75-124C-47E1-BE2E-0E73AFC00ABD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652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123</TotalTime>
  <Words>100</Words>
  <Application>Microsoft Office PowerPoint</Application>
  <PresentationFormat>On-screen Show (4:3)</PresentationFormat>
  <Paragraphs>76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Interaktiivinen projektorinäyttö</vt:lpstr>
      <vt:lpstr>Toiminta</vt:lpstr>
      <vt:lpstr>Sisällöt </vt:lpstr>
      <vt:lpstr>Huomioitavaa</vt:lpstr>
      <vt:lpstr>Esimerkkejä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Interaktiivinen projektorinäyttö</dc:title>
  <dc:creator>Administrator</dc:creator>
  <cp:lastModifiedBy>Administrator</cp:lastModifiedBy>
  <cp:revision>10</cp:revision>
  <dcterms:created xsi:type="dcterms:W3CDTF">2011-03-15T09:55:52Z</dcterms:created>
  <dcterms:modified xsi:type="dcterms:W3CDTF">2011-03-15T12:10:43Z</dcterms:modified>
</cp:coreProperties>
</file>