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54" d="100"/>
          <a:sy n="154" d="100"/>
        </p:scale>
        <p:origin x="-10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AF6F6-6233-2646-981C-3B3FE4BC17D7}" type="datetimeFigureOut">
              <a:rPr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5B16F-1AD6-6B4E-A6E1-21A8B79BD3D2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d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/>
              <a:t>Kosketusnäytön sisältöä</a:t>
            </a:r>
          </a:p>
        </p:txBody>
      </p:sp>
      <p:pic>
        <p:nvPicPr>
          <p:cNvPr id="7" name="Content Placeholder 6" descr="screenleiska1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854002"/>
            <a:ext cx="8229600" cy="401835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514600"/>
          </a:xfrm>
        </p:spPr>
        <p:txBody>
          <a:bodyPr>
            <a:normAutofit/>
          </a:bodyPr>
          <a:lstStyle/>
          <a:p>
            <a:r>
              <a:rPr lang="en-US" sz="2000"/>
              <a:t>Mahdollinen ulkoasu kosketusnäytölle. Yläosassa pyörivä oppilastyögalleria. Koskettamalla yksittäistä työtä saa tämän lähempään tarkasteluun (kuten kuvassa on esimerkkinä). </a:t>
            </a:r>
          </a:p>
          <a:p>
            <a:r>
              <a:rPr lang="en-US" sz="2000"/>
              <a:t>Screenin alaosassa on kolme erillistä osiota, joihin voisi sisällyttää vaikkapa koulun lehden selailtavaksi sekä muuta koulun infoa. </a:t>
            </a:r>
          </a:p>
          <a:p>
            <a:r>
              <a:rPr lang="en-US" sz="2000"/>
              <a:t>Näin yhdessä screenissä olisi monta toimintoa, joita oppilaat voisivat vuorotellen tai yhdessä katsella.</a:t>
            </a:r>
          </a:p>
        </p:txBody>
      </p:sp>
      <p:pic>
        <p:nvPicPr>
          <p:cNvPr id="6" name="Picture 5" descr="screenleiska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-152400"/>
            <a:ext cx="9144000" cy="44648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58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Kosketusnäytön sisältöä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Digi-demoamis-idiksiä…</dc:title>
  <dc:creator>Maria Jyllilä</dc:creator>
  <cp:lastModifiedBy>Maria Jyllilä</cp:lastModifiedBy>
  <cp:revision>7</cp:revision>
  <dcterms:created xsi:type="dcterms:W3CDTF">2011-04-06T08:56:03Z</dcterms:created>
  <dcterms:modified xsi:type="dcterms:W3CDTF">2011-04-06T09:33:38Z</dcterms:modified>
</cp:coreProperties>
</file>