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3" r:id="rId6"/>
    <p:sldId id="259" r:id="rId7"/>
    <p:sldId id="261" r:id="rId8"/>
    <p:sldId id="260" r:id="rId9"/>
    <p:sldId id="262" r:id="rId10"/>
    <p:sldId id="266" r:id="rId11"/>
    <p:sldId id="268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6F9B2-8844-40A3-BFAE-655C51E65916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9745B-A175-4A9D-8349-946DBEA43B5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610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6F4CD11-92D1-4B9A-80C9-FDB187EE1051}" type="datetimeFigureOut">
              <a:rPr lang="fi-FI" smtClean="0"/>
              <a:t>31.8.2011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6.wdp"/><Relationship Id="rId4" Type="http://schemas.openxmlformats.org/officeDocument/2006/relationships/image" Target="../media/image7.jpeg"/><Relationship Id="rId9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10.wdp"/><Relationship Id="rId4" Type="http://schemas.openxmlformats.org/officeDocument/2006/relationships/image" Target="../media/image11.jpeg"/><Relationship Id="rId9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microsoft.com/office/2007/relationships/hdphoto" Target="../media/hdphoto14.wdp"/><Relationship Id="rId4" Type="http://schemas.openxmlformats.org/officeDocument/2006/relationships/image" Target="../media/image15.jpeg"/><Relationship Id="rId9" Type="http://schemas.microsoft.com/office/2007/relationships/hdphoto" Target="../media/hdphoto16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2000" y="3212976"/>
            <a:ext cx="7488000" cy="2952328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543800" cy="1727448"/>
          </a:xfrm>
        </p:spPr>
        <p:txBody>
          <a:bodyPr/>
          <a:lstStyle/>
          <a:p>
            <a:r>
              <a:rPr lang="fi-FI" dirty="0" smtClean="0"/>
              <a:t>Arkipyöräilijät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00" y="4941168"/>
            <a:ext cx="6858000" cy="990600"/>
          </a:xfrm>
        </p:spPr>
        <p:txBody>
          <a:bodyPr/>
          <a:lstStyle/>
          <a:p>
            <a:r>
              <a:rPr lang="fi-FI" dirty="0" smtClean="0"/>
              <a:t>Elisa Pyykkönen, Samu Seppälä </a:t>
            </a:r>
            <a:r>
              <a:rPr lang="fi-FI" dirty="0" smtClean="0"/>
              <a:t>ja </a:t>
            </a:r>
            <a:r>
              <a:rPr lang="fi-FI" dirty="0" smtClean="0"/>
              <a:t>Virva Luokkanen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12" t="63912" r="-610" b="1222"/>
          <a:stretch/>
        </p:blipFill>
        <p:spPr>
          <a:xfrm>
            <a:off x="971600" y="908720"/>
            <a:ext cx="3300000" cy="1980000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86895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Jakiksen</a:t>
            </a:r>
            <a:r>
              <a:rPr lang="fi-FI" dirty="0" smtClean="0"/>
              <a:t> mutsin ongelmat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100" y="1124744"/>
            <a:ext cx="7543800" cy="3886200"/>
          </a:xfrm>
        </p:spPr>
        <p:txBody>
          <a:bodyPr/>
          <a:lstStyle/>
          <a:p>
            <a:r>
              <a:rPr lang="fi-FI" dirty="0" smtClean="0"/>
              <a:t>Pyöräteiden </a:t>
            </a:r>
            <a:r>
              <a:rPr lang="fi-FI" dirty="0" err="1" smtClean="0"/>
              <a:t>talvikunnossapito</a:t>
            </a:r>
            <a:r>
              <a:rPr lang="fi-FI" dirty="0" smtClean="0"/>
              <a:t> (sen puute) saattaa harmittaa</a:t>
            </a:r>
          </a:p>
          <a:p>
            <a:r>
              <a:rPr lang="fi-FI" dirty="0" smtClean="0"/>
              <a:t>Pentujen ja juoppojen rikkomat juomapullot rikkovat renkaita</a:t>
            </a:r>
          </a:p>
          <a:p>
            <a:r>
              <a:rPr lang="fi-FI" dirty="0" err="1" smtClean="0"/>
              <a:t>Jakiksen</a:t>
            </a:r>
            <a:r>
              <a:rPr lang="fi-FI" dirty="0" smtClean="0"/>
              <a:t> mutsi ajaa jalkakäytävällä ja pyöräteiden puutteet eivät silloin häntä haittaa</a:t>
            </a:r>
          </a:p>
          <a:p>
            <a:r>
              <a:rPr lang="fi-FI" dirty="0" smtClean="0"/>
              <a:t>Autoillaan kaahaavat </a:t>
            </a:r>
            <a:r>
              <a:rPr lang="fi-FI" dirty="0" err="1" smtClean="0"/>
              <a:t>narkit</a:t>
            </a:r>
            <a:r>
              <a:rPr lang="fi-FI" dirty="0" smtClean="0"/>
              <a:t> saavat mielen valppaaksi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514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/>
          </a:bodyPr>
          <a:lstStyle/>
          <a:p>
            <a:r>
              <a:rPr lang="fi-FI" dirty="0" smtClean="0"/>
              <a:t>Kiitos</a:t>
            </a:r>
            <a:endParaRPr lang="fi-F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488" y="1354138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23475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 Arkipyöräilijät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43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sz="3400" dirty="0"/>
              <a:t> </a:t>
            </a:r>
            <a:r>
              <a:rPr lang="fi-FI" sz="3400" dirty="0" smtClean="0"/>
              <a:t> </a:t>
            </a:r>
            <a:r>
              <a:rPr lang="fi-FI" sz="3400" dirty="0" smtClean="0"/>
              <a:t>Motiivit</a:t>
            </a:r>
          </a:p>
          <a:p>
            <a:pPr marL="0" indent="0">
              <a:buNone/>
            </a:pPr>
            <a:endParaRPr lang="fi-FI" dirty="0" smtClean="0"/>
          </a:p>
          <a:p>
            <a:pPr lvl="1"/>
            <a:r>
              <a:rPr lang="fi-FI" sz="2300" dirty="0" smtClean="0"/>
              <a:t>Hinta</a:t>
            </a:r>
          </a:p>
          <a:p>
            <a:pPr lvl="2"/>
            <a:r>
              <a:rPr lang="fi-FI" dirty="0" smtClean="0"/>
              <a:t>Halpa liikkumismuoto</a:t>
            </a:r>
          </a:p>
          <a:p>
            <a:pPr lvl="2"/>
            <a:r>
              <a:rPr lang="fi-FI" dirty="0"/>
              <a:t>V</a:t>
            </a:r>
            <a:r>
              <a:rPr lang="fi-FI" dirty="0" smtClean="0"/>
              <a:t>arusteiden tarjonta hintahaarukallisesti suurta</a:t>
            </a:r>
          </a:p>
          <a:p>
            <a:pPr lvl="2"/>
            <a:r>
              <a:rPr lang="fi-FI" dirty="0" smtClean="0"/>
              <a:t>Ylläpito ja korjaus suhteellisen helppoa ja halpaa</a:t>
            </a:r>
          </a:p>
          <a:p>
            <a:pPr lvl="1"/>
            <a:r>
              <a:rPr lang="fi-FI" sz="2300" dirty="0" smtClean="0"/>
              <a:t>Helppous/vaivattomuus</a:t>
            </a:r>
          </a:p>
          <a:p>
            <a:pPr lvl="2"/>
            <a:r>
              <a:rPr lang="fi-FI" dirty="0" smtClean="0"/>
              <a:t>Liikenneratkaisut pyöräilijälle suotuisat</a:t>
            </a:r>
          </a:p>
          <a:p>
            <a:pPr lvl="2"/>
            <a:r>
              <a:rPr lang="fi-FI" dirty="0" smtClean="0"/>
              <a:t>Ovelta ovelle</a:t>
            </a:r>
          </a:p>
          <a:p>
            <a:pPr lvl="2"/>
            <a:r>
              <a:rPr lang="fi-FI" dirty="0" smtClean="0"/>
              <a:t>Liikkeellelähtö ei vaadi valmisteluja</a:t>
            </a:r>
          </a:p>
          <a:p>
            <a:pPr lvl="2"/>
            <a:r>
              <a:rPr lang="fi-FI" dirty="0" smtClean="0"/>
              <a:t>Vähäinen tilantarve</a:t>
            </a:r>
          </a:p>
          <a:p>
            <a:pPr lvl="1"/>
            <a:r>
              <a:rPr lang="fi-FI" sz="2300" dirty="0" smtClean="0"/>
              <a:t>Nopeus</a:t>
            </a:r>
          </a:p>
          <a:p>
            <a:pPr lvl="2"/>
            <a:r>
              <a:rPr lang="fi-FI" dirty="0" smtClean="0"/>
              <a:t>Ei aikataulurajoituksia, liikkeelle voi lähteä kun itseä huvittaa</a:t>
            </a:r>
          </a:p>
          <a:p>
            <a:pPr lvl="2"/>
            <a:r>
              <a:rPr lang="fi-FI" dirty="0" smtClean="0"/>
              <a:t>Joskus nopeampaa kuin julkinen liikenne</a:t>
            </a:r>
          </a:p>
          <a:p>
            <a:pPr lvl="1"/>
            <a:r>
              <a:rPr lang="fi-FI" sz="2300" dirty="0" smtClean="0"/>
              <a:t>Liikunnallinen hyöty</a:t>
            </a:r>
          </a:p>
          <a:p>
            <a:pPr lvl="2"/>
            <a:r>
              <a:rPr lang="fi-FI" dirty="0" smtClean="0"/>
              <a:t>Terveysvaikutukset</a:t>
            </a:r>
            <a:endParaRPr lang="fi-FI" dirty="0"/>
          </a:p>
          <a:p>
            <a:pPr lvl="1"/>
            <a:r>
              <a:rPr lang="fi-FI" sz="2300" dirty="0" smtClean="0"/>
              <a:t>Ympäristöystävällisyys</a:t>
            </a:r>
          </a:p>
          <a:p>
            <a:pPr lvl="1"/>
            <a:r>
              <a:rPr lang="fi-FI" sz="2300" dirty="0" err="1" smtClean="0"/>
              <a:t>Slow</a:t>
            </a:r>
            <a:r>
              <a:rPr lang="fi-FI" sz="2300" dirty="0" smtClean="0"/>
              <a:t> life</a:t>
            </a:r>
          </a:p>
        </p:txBody>
      </p:sp>
    </p:spTree>
    <p:extLst>
      <p:ext uri="{BB962C8B-B14F-4D97-AF65-F5344CB8AC3E}">
        <p14:creationId xmlns:p14="http://schemas.microsoft.com/office/powerpoint/2010/main" val="26170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53826"/>
            <a:ext cx="5322168" cy="1118374"/>
          </a:xfrm>
        </p:spPr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1601" y="708365"/>
            <a:ext cx="1955351" cy="1107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3600" dirty="0" smtClean="0"/>
              <a:t>työtön</a:t>
            </a:r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55020"/>
            <a:ext cx="2110697" cy="15830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0554" y="1578727"/>
            <a:ext cx="301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hyvän sään polkija</a:t>
            </a:r>
          </a:p>
          <a:p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2467268" y="279275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/>
              <a:t>teini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03430" y="1191235"/>
            <a:ext cx="183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täti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6202" y="2302003"/>
            <a:ext cx="3002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Jakiksen</a:t>
            </a:r>
            <a:r>
              <a:rPr lang="fi-FI" sz="2400" dirty="0" smtClean="0"/>
              <a:t> mutsi</a:t>
            </a:r>
            <a:endParaRPr lang="fi-FI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195460" y="1901893"/>
            <a:ext cx="29917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800" dirty="0"/>
              <a:t>naapurin setä</a:t>
            </a:r>
          </a:p>
          <a:p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3979935" y="27465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töissä kävijä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4547" y="821903"/>
            <a:ext cx="362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sunnuntaipyöräilijä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208" y="2579002"/>
            <a:ext cx="166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opiskelija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98" y="3540801"/>
            <a:ext cx="2129656" cy="1597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28146"/>
            <a:ext cx="1818279" cy="288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5106144" cy="943000"/>
          </a:xfrm>
        </p:spPr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425" y="1201732"/>
            <a:ext cx="2810758" cy="1159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err="1" smtClean="0"/>
              <a:t>tuulipuku-Riitta</a:t>
            </a:r>
            <a:endParaRPr lang="fi-FI" dirty="0"/>
          </a:p>
        </p:txBody>
      </p:sp>
      <p:sp>
        <p:nvSpPr>
          <p:cNvPr id="5" name="TextBox 4"/>
          <p:cNvSpPr txBox="1"/>
          <p:nvPr/>
        </p:nvSpPr>
        <p:spPr>
          <a:xfrm>
            <a:off x="2447262" y="37170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ipana</a:t>
            </a:r>
          </a:p>
          <a:p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4174331" y="4036751"/>
            <a:ext cx="172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/>
              <a:t>emo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9770" y="909345"/>
            <a:ext cx="4262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/>
              <a:t>aamupyöräilijä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67342" y="325109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terassipyöräilijä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1784" y="211237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ikäloppu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19649" y="4604421"/>
            <a:ext cx="1993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/>
              <a:t>mummo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2892" y="2564904"/>
            <a:ext cx="4327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vyölaukku-Raimo</a:t>
            </a:r>
            <a:endParaRPr lang="fi-FI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183" y="4218368"/>
            <a:ext cx="2320161" cy="17889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612" y="882784"/>
            <a:ext cx="2103302" cy="31539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1" y="3435763"/>
            <a:ext cx="1240445" cy="186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8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557" y="1124744"/>
            <a:ext cx="2520279" cy="906124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4800" dirty="0" smtClean="0"/>
              <a:t>hulttio</a:t>
            </a:r>
            <a:endParaRPr lang="fi-FI" sz="4800" dirty="0"/>
          </a:p>
        </p:txBody>
      </p:sp>
      <p:pic>
        <p:nvPicPr>
          <p:cNvPr id="1026" name="Picture 2" descr="E:\Innovaatio\drunk-cyclist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935" y="2721732"/>
            <a:ext cx="2464097" cy="175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4557907"/>
            <a:ext cx="15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dirty="0"/>
              <a:t>kylähullu (</a:t>
            </a:r>
            <a:r>
              <a:rPr lang="fi-FI" sz="2000" dirty="0" err="1"/>
              <a:t>trike</a:t>
            </a:r>
            <a:r>
              <a:rPr lang="fi-FI" sz="2000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3620" y="336702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huru-ukko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4025" y="4604073"/>
            <a:ext cx="21602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nalle (namusetä)</a:t>
            </a:r>
          </a:p>
          <a:p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560692" y="3448171"/>
            <a:ext cx="15481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/>
              <a:t>pelle</a:t>
            </a:r>
          </a:p>
          <a:p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2229289"/>
            <a:ext cx="25982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/>
              <a:t>kaahari</a:t>
            </a:r>
          </a:p>
          <a:p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83" y="836712"/>
            <a:ext cx="2410599" cy="18079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579" y="4557907"/>
            <a:ext cx="2188979" cy="145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5178152" cy="1015008"/>
          </a:xfrm>
        </p:spPr>
        <p:txBody>
          <a:bodyPr>
            <a:normAutofit/>
          </a:bodyPr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196752"/>
            <a:ext cx="7518000" cy="3888432"/>
          </a:xfrm>
        </p:spPr>
        <p:txBody>
          <a:bodyPr>
            <a:normAutofit fontScale="92500" lnSpcReduction="20000"/>
          </a:bodyPr>
          <a:lstStyle/>
          <a:p>
            <a:r>
              <a:rPr lang="fi-FI" dirty="0"/>
              <a:t>Ikä </a:t>
            </a:r>
            <a:r>
              <a:rPr lang="fi-FI" dirty="0" smtClean="0"/>
              <a:t>18-35 vuotta</a:t>
            </a:r>
          </a:p>
          <a:p>
            <a:r>
              <a:rPr lang="fi-FI" dirty="0" smtClean="0"/>
              <a:t>Pyöräilee kauppaan</a:t>
            </a:r>
            <a:endParaRPr lang="fi-FI" dirty="0"/>
          </a:p>
          <a:p>
            <a:r>
              <a:rPr lang="fi-FI" dirty="0" smtClean="0"/>
              <a:t>Saattaa </a:t>
            </a:r>
            <a:r>
              <a:rPr lang="fi-FI" dirty="0"/>
              <a:t>käydä huonopalkkaisessa työssä, tai on </a:t>
            </a:r>
            <a:r>
              <a:rPr lang="fi-FI" dirty="0" smtClean="0"/>
              <a:t>kotiäiti, pyöräilee mahdollisesti myös töihin (tai hyödyntää </a:t>
            </a:r>
            <a:r>
              <a:rPr lang="fi-FI" dirty="0" err="1" smtClean="0"/>
              <a:t>HSL:n</a:t>
            </a:r>
            <a:r>
              <a:rPr lang="fi-FI" dirty="0" smtClean="0"/>
              <a:t> palveluja)</a:t>
            </a:r>
          </a:p>
          <a:p>
            <a:r>
              <a:rPr lang="fi-FI" dirty="0" smtClean="0"/>
              <a:t>Heittää lapset pyörällä päiväkotiin, kuopus kyydissä lastenistuimessa ja esikoinen matkaa omalla 13” </a:t>
            </a:r>
            <a:r>
              <a:rPr lang="fi-FI" dirty="0" err="1" smtClean="0"/>
              <a:t>bmx:llään</a:t>
            </a:r>
            <a:r>
              <a:rPr lang="fi-FI" dirty="0" smtClean="0"/>
              <a:t>.</a:t>
            </a:r>
          </a:p>
          <a:p>
            <a:r>
              <a:rPr lang="fi-FI" dirty="0"/>
              <a:t>Kotona askareiden lomassa aina </a:t>
            </a:r>
            <a:r>
              <a:rPr lang="fi-FI" dirty="0" err="1"/>
              <a:t>voice</a:t>
            </a:r>
            <a:r>
              <a:rPr lang="fi-FI" dirty="0"/>
              <a:t> tai </a:t>
            </a:r>
            <a:r>
              <a:rPr lang="fi-FI" dirty="0" err="1"/>
              <a:t>mtv</a:t>
            </a:r>
            <a:r>
              <a:rPr lang="fi-FI" dirty="0"/>
              <a:t> päällä, josta hän kuulee </a:t>
            </a:r>
            <a:r>
              <a:rPr lang="fi-FI" dirty="0" smtClean="0"/>
              <a:t>mielimusiikkiaan</a:t>
            </a:r>
          </a:p>
          <a:p>
            <a:r>
              <a:rPr lang="fi-FI" dirty="0"/>
              <a:t>Katsoo </a:t>
            </a:r>
            <a:r>
              <a:rPr lang="fi-FI" dirty="0" err="1"/>
              <a:t>BB:tä</a:t>
            </a:r>
            <a:r>
              <a:rPr lang="fi-FI" dirty="0"/>
              <a:t> ja äänestää 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</a:t>
            </a:r>
            <a:r>
              <a:rPr lang="fi-FI" dirty="0" err="1" smtClean="0"/>
              <a:t>Idols-suosikkiaan</a:t>
            </a:r>
            <a:endParaRPr lang="fi-FI" dirty="0"/>
          </a:p>
          <a:p>
            <a:endParaRPr lang="fi-FI" dirty="0"/>
          </a:p>
          <a:p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3409"/>
            <a:ext cx="2010117" cy="203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4962128" cy="943000"/>
          </a:xfrm>
        </p:spPr>
        <p:txBody>
          <a:bodyPr/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412776"/>
            <a:ext cx="7543800" cy="3886200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Pyörässä 3-7 vaihdetta, ostettu uutena marketista tai edullisesta pyöräkaupasta muutama vuosi sitten</a:t>
            </a:r>
          </a:p>
          <a:p>
            <a:r>
              <a:rPr lang="fi-FI" dirty="0" smtClean="0"/>
              <a:t>Lisävarusteista ruksattu lastenistuin ja kori</a:t>
            </a:r>
          </a:p>
          <a:p>
            <a:r>
              <a:rPr lang="fi-FI" dirty="0" smtClean="0"/>
              <a:t>Ei käytä kypärää, mutta pakottaa lapset käyttämään</a:t>
            </a:r>
          </a:p>
          <a:p>
            <a:r>
              <a:rPr lang="fi-FI" dirty="0" smtClean="0"/>
              <a:t>Ajaa kesät ja talvet aina sään salliessa (huonolla säällä turvautuu busseihin)</a:t>
            </a:r>
          </a:p>
          <a:p>
            <a:r>
              <a:rPr lang="fi-FI" dirty="0" smtClean="0"/>
              <a:t>Avopuoliso </a:t>
            </a:r>
            <a:r>
              <a:rPr lang="fi-FI" dirty="0"/>
              <a:t>tekee pakolliset huollot pyörälle, mutta ei todellakaan vaihda siihen ”muijan romuun” mitään talvirenkaita</a:t>
            </a:r>
          </a:p>
          <a:p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5265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5034136" cy="1015008"/>
          </a:xfrm>
        </p:spPr>
        <p:txBody>
          <a:bodyPr/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503596"/>
            <a:ext cx="7543800" cy="3886200"/>
          </a:xfrm>
        </p:spPr>
        <p:txBody>
          <a:bodyPr>
            <a:normAutofit/>
          </a:bodyPr>
          <a:lstStyle/>
          <a:p>
            <a:r>
              <a:rPr lang="fi-FI" sz="2200" dirty="0" smtClean="0"/>
              <a:t>Yksin ajaessa ajaa reilusti suojateitä, mutta lasten ollessa mukana taluttaa sääntöjen mukaisesti.</a:t>
            </a:r>
          </a:p>
          <a:p>
            <a:r>
              <a:rPr lang="fi-FI" sz="2200" dirty="0" smtClean="0"/>
              <a:t>Pyöräilyn motiiveina toimivat kulkuneuvon käyttämisen helppous ja liikkeellelähdön vaivattomuus ja nopeus oman auton puuttuessa. </a:t>
            </a:r>
          </a:p>
          <a:p>
            <a:r>
              <a:rPr lang="fi-FI" sz="2200" dirty="0"/>
              <a:t>Käyttää </a:t>
            </a:r>
            <a:r>
              <a:rPr lang="fi-FI" sz="2200" dirty="0" smtClean="0"/>
              <a:t>pyöräteitä </a:t>
            </a:r>
            <a:r>
              <a:rPr lang="fi-FI" sz="2200" dirty="0"/>
              <a:t>mahdollisuuksien mukaan</a:t>
            </a:r>
          </a:p>
          <a:p>
            <a:pPr marL="0" indent="0">
              <a:buNone/>
            </a:pPr>
            <a:endParaRPr lang="fi-FI" sz="2200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21088"/>
            <a:ext cx="2621124" cy="174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9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Jakiksen</a:t>
            </a:r>
            <a:r>
              <a:rPr lang="fi-FI" dirty="0" smtClean="0"/>
              <a:t> mutsin ongelmat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Pyörää pahoinpidellään tai yritetään varastaa pyöräkellarista.</a:t>
            </a:r>
          </a:p>
          <a:p>
            <a:r>
              <a:rPr lang="fi-FI" dirty="0" smtClean="0"/>
              <a:t>Nistit polttavat päihdyttävät muoviosat</a:t>
            </a:r>
          </a:p>
          <a:p>
            <a:r>
              <a:rPr lang="fi-FI" dirty="0" smtClean="0"/>
              <a:t>Sorapintaiset pyörätiet ärsyttävät ja varsinkin koirien ulosteet, joita jostain syystä siunaantuu sorapinnalle asfalttia useammin</a:t>
            </a:r>
          </a:p>
          <a:p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7032"/>
            <a:ext cx="2747797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ustom 1">
      <a:majorFont>
        <a:latin typeface="Impact"/>
        <a:ea typeface=""/>
        <a:cs typeface=""/>
      </a:majorFont>
      <a:minorFont>
        <a:latin typeface="Arial Black"/>
        <a:ea typeface=""/>
        <a:cs typeface="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317</TotalTime>
  <Words>322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NewsPrint</vt:lpstr>
      <vt:lpstr>Arkipyöräilijät</vt:lpstr>
      <vt:lpstr>  Arkipyöräilijät</vt:lpstr>
      <vt:lpstr>  Arkipyöräilijöitä</vt:lpstr>
      <vt:lpstr>  Arkipyöräilijöitä</vt:lpstr>
      <vt:lpstr>  Arkipyöräilijöitä</vt:lpstr>
      <vt:lpstr>  Jakiksen mutsi</vt:lpstr>
      <vt:lpstr>  Jakiksen mutsi</vt:lpstr>
      <vt:lpstr>  Jakiksen mutsi</vt:lpstr>
      <vt:lpstr>Jakiksen mutsin ongelmat</vt:lpstr>
      <vt:lpstr>Jakiksen mutsin ongelmat</vt:lpstr>
      <vt:lpstr>Kiitos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Asiointi, hyöty, perus, tavis ja budjetti</dc:title>
  <dc:creator>Administrator</dc:creator>
  <cp:lastModifiedBy>Administrator</cp:lastModifiedBy>
  <cp:revision>28</cp:revision>
  <dcterms:created xsi:type="dcterms:W3CDTF">2011-08-29T10:04:50Z</dcterms:created>
  <dcterms:modified xsi:type="dcterms:W3CDTF">2011-08-31T11:01:45Z</dcterms:modified>
</cp:coreProperties>
</file>