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3A0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5" autoAdjust="0"/>
    <p:restoredTop sz="91429" autoAdjust="0"/>
  </p:normalViewPr>
  <p:slideViewPr>
    <p:cSldViewPr showGuides="1">
      <p:cViewPr varScale="1">
        <p:scale>
          <a:sx n="81" d="100"/>
          <a:sy n="81" d="100"/>
        </p:scale>
        <p:origin x="-1524" y="-96"/>
      </p:cViewPr>
      <p:guideLst>
        <p:guide orient="horz" pos="709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AC565-EFF8-4E54-BCA7-769071552B00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086C8-1A72-435E-AE4B-3E2EA205FF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33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086C8-1A72-435E-AE4B-3E2EA205FF0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1F82C-9852-454D-A8D3-B62E371E746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EAB1E-D355-4C97-B1EC-B21E4144B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42984"/>
            <a:ext cx="8229600" cy="4950312"/>
          </a:xfrm>
        </p:spPr>
        <p:txBody>
          <a:bodyPr>
            <a:normAutofit/>
          </a:bodyPr>
          <a:lstStyle/>
          <a:p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538044" y="1162179"/>
            <a:ext cx="720230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 smtClean="0"/>
              <a:t>RYHMÄ- </a:t>
            </a:r>
            <a:r>
              <a:rPr lang="en-US" sz="1400" dirty="0" err="1" smtClean="0"/>
              <a:t>ja</a:t>
            </a:r>
            <a:r>
              <a:rPr lang="en-US" sz="1400" dirty="0" smtClean="0"/>
              <a:t> TEEMAJAKO 29.08.2011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 smtClean="0"/>
              <a:t>1 </a:t>
            </a:r>
            <a:r>
              <a:rPr lang="en-US" sz="1400" dirty="0" err="1" smtClean="0"/>
              <a:t>Työmatka</a:t>
            </a:r>
            <a:r>
              <a:rPr lang="en-US" sz="1400" dirty="0" smtClean="0"/>
              <a:t>,</a:t>
            </a:r>
          </a:p>
          <a:p>
            <a:pPr>
              <a:buNone/>
            </a:pPr>
            <a:r>
              <a:rPr lang="en-US" sz="1400" dirty="0" err="1" smtClean="0"/>
              <a:t>Janne</a:t>
            </a:r>
            <a:r>
              <a:rPr lang="en-US" sz="1400" dirty="0" smtClean="0"/>
              <a:t>, </a:t>
            </a:r>
            <a:r>
              <a:rPr lang="en-US" sz="1400" dirty="0" err="1" smtClean="0"/>
              <a:t>Minni</a:t>
            </a:r>
            <a:r>
              <a:rPr lang="en-US" sz="1400" dirty="0" smtClean="0"/>
              <a:t>, Anna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 smtClean="0"/>
              <a:t>2 </a:t>
            </a:r>
            <a:r>
              <a:rPr lang="en-US" sz="1400" dirty="0" err="1" smtClean="0"/>
              <a:t>Asiointi</a:t>
            </a:r>
            <a:r>
              <a:rPr lang="en-US" sz="1400" dirty="0" smtClean="0"/>
              <a:t>, </a:t>
            </a:r>
            <a:r>
              <a:rPr lang="en-US" sz="1400" dirty="0" err="1" smtClean="0"/>
              <a:t>peruspyöräily</a:t>
            </a:r>
            <a:endParaRPr lang="en-US" sz="1400" dirty="0" smtClean="0"/>
          </a:p>
          <a:p>
            <a:pPr>
              <a:buNone/>
            </a:pPr>
            <a:r>
              <a:rPr lang="en-US" sz="1400" dirty="0" err="1" smtClean="0"/>
              <a:t>Samu</a:t>
            </a:r>
            <a:r>
              <a:rPr lang="en-US" sz="1400" dirty="0" smtClean="0"/>
              <a:t> ,</a:t>
            </a:r>
            <a:r>
              <a:rPr lang="en-US" sz="1400" dirty="0" err="1" smtClean="0"/>
              <a:t>elisa</a:t>
            </a:r>
            <a:r>
              <a:rPr lang="en-US" sz="1400" dirty="0" smtClean="0"/>
              <a:t>, </a:t>
            </a:r>
            <a:r>
              <a:rPr lang="en-US" sz="1400" dirty="0" err="1" smtClean="0"/>
              <a:t>virva</a:t>
            </a:r>
            <a:endParaRPr lang="en-US" sz="1400" dirty="0" smtClean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 smtClean="0"/>
              <a:t>3 </a:t>
            </a:r>
            <a:r>
              <a:rPr lang="en-US" sz="1400" dirty="0" err="1" smtClean="0"/>
              <a:t>Retkeily</a:t>
            </a:r>
            <a:r>
              <a:rPr lang="en-US" sz="1400" dirty="0" smtClean="0"/>
              <a:t>, </a:t>
            </a:r>
            <a:r>
              <a:rPr lang="en-US" sz="1400" dirty="0" err="1" smtClean="0"/>
              <a:t>vapaa-aika</a:t>
            </a:r>
            <a:r>
              <a:rPr lang="en-US" sz="1400" dirty="0" smtClean="0"/>
              <a:t>, </a:t>
            </a:r>
            <a:r>
              <a:rPr lang="en-US" sz="1400" dirty="0" err="1" smtClean="0"/>
              <a:t>kuntoilu</a:t>
            </a:r>
            <a:r>
              <a:rPr lang="en-US" sz="1400" dirty="0" smtClean="0"/>
              <a:t>, </a:t>
            </a:r>
            <a:r>
              <a:rPr lang="en-US" sz="1400" dirty="0" err="1" smtClean="0"/>
              <a:t>Aktiivi</a:t>
            </a:r>
            <a:endParaRPr lang="en-US" sz="1400" dirty="0"/>
          </a:p>
          <a:p>
            <a:pPr>
              <a:buNone/>
            </a:pPr>
            <a:r>
              <a:rPr lang="en-US" sz="1400" dirty="0" err="1" smtClean="0"/>
              <a:t>Sabella</a:t>
            </a:r>
            <a:r>
              <a:rPr lang="en-US" sz="1400" dirty="0" smtClean="0"/>
              <a:t>, </a:t>
            </a:r>
            <a:r>
              <a:rPr lang="en-US" sz="1400" dirty="0" err="1" smtClean="0"/>
              <a:t>Noora</a:t>
            </a:r>
            <a:r>
              <a:rPr lang="en-US" sz="1400" dirty="0" smtClean="0"/>
              <a:t>, </a:t>
            </a:r>
            <a:r>
              <a:rPr lang="en-US" sz="1400" dirty="0" err="1" smtClean="0"/>
              <a:t>hanna</a:t>
            </a:r>
            <a:endParaRPr lang="en-US" sz="1400" dirty="0" smtClean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 smtClean="0"/>
              <a:t>4 </a:t>
            </a:r>
            <a:r>
              <a:rPr lang="en-US" sz="1400" dirty="0" err="1" smtClean="0"/>
              <a:t>Turisti</a:t>
            </a:r>
            <a:r>
              <a:rPr lang="en-US" sz="1400" dirty="0" smtClean="0"/>
              <a:t>, </a:t>
            </a:r>
            <a:r>
              <a:rPr lang="en-US" sz="1400" dirty="0" err="1" smtClean="0"/>
              <a:t>satunnainen</a:t>
            </a:r>
            <a:r>
              <a:rPr lang="en-US" sz="1400" dirty="0" smtClean="0"/>
              <a:t> </a:t>
            </a:r>
            <a:r>
              <a:rPr lang="en-US" sz="1400" dirty="0" err="1" smtClean="0"/>
              <a:t>pyöräilijä</a:t>
            </a:r>
            <a:r>
              <a:rPr lang="en-US" sz="1400" dirty="0" smtClean="0"/>
              <a:t>, </a:t>
            </a:r>
            <a:r>
              <a:rPr lang="en-US" sz="1400" dirty="0" err="1" smtClean="0"/>
              <a:t>vuokraaja</a:t>
            </a:r>
            <a:endParaRPr lang="en-US" sz="1400" dirty="0"/>
          </a:p>
          <a:p>
            <a:pPr>
              <a:buNone/>
            </a:pPr>
            <a:r>
              <a:rPr lang="en-US" sz="1400" dirty="0" smtClean="0"/>
              <a:t>Rosa, Sari, </a:t>
            </a:r>
            <a:r>
              <a:rPr lang="en-US" sz="1400" dirty="0" err="1" smtClean="0"/>
              <a:t>Sanna</a:t>
            </a:r>
            <a:endParaRPr lang="en-US" sz="1400" dirty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5 </a:t>
            </a:r>
            <a:r>
              <a:rPr lang="en-US" sz="1400" dirty="0" err="1" smtClean="0"/>
              <a:t>Ammatti</a:t>
            </a:r>
            <a:endParaRPr lang="en-US" sz="1400" dirty="0" smtClean="0"/>
          </a:p>
          <a:p>
            <a:pPr>
              <a:buNone/>
            </a:pPr>
            <a:r>
              <a:rPr lang="en-US" sz="1400" dirty="0" err="1" smtClean="0"/>
              <a:t>Lotta</a:t>
            </a:r>
            <a:r>
              <a:rPr lang="en-US" sz="1400" dirty="0" smtClean="0"/>
              <a:t>, Heidi, </a:t>
            </a:r>
            <a:r>
              <a:rPr lang="en-US" sz="1400" dirty="0" err="1" smtClean="0"/>
              <a:t>Mikko</a:t>
            </a:r>
            <a:r>
              <a:rPr lang="en-US" sz="1400" dirty="0" smtClean="0"/>
              <a:t>, </a:t>
            </a:r>
            <a:r>
              <a:rPr lang="en-US" sz="1400" dirty="0" err="1" smtClean="0"/>
              <a:t>Maiju</a:t>
            </a:r>
            <a:endParaRPr lang="en-US" sz="1400" dirty="0" smtClean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 smtClean="0"/>
              <a:t>6 </a:t>
            </a:r>
            <a:r>
              <a:rPr lang="en-US" sz="1400" dirty="0" err="1" smtClean="0"/>
              <a:t>Trendi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Christina, </a:t>
            </a:r>
            <a:r>
              <a:rPr lang="en-US" sz="1400" dirty="0" err="1" smtClean="0"/>
              <a:t>Otso</a:t>
            </a:r>
            <a:r>
              <a:rPr lang="en-US" sz="1400" dirty="0" smtClean="0"/>
              <a:t>, </a:t>
            </a:r>
            <a:r>
              <a:rPr lang="en-US" sz="1400" dirty="0" err="1" smtClean="0"/>
              <a:t>Milla</a:t>
            </a:r>
            <a:r>
              <a:rPr lang="en-US" sz="1400" dirty="0" smtClean="0"/>
              <a:t>, </a:t>
            </a:r>
            <a:r>
              <a:rPr lang="en-US" sz="1400" dirty="0" err="1" smtClean="0"/>
              <a:t>Juha</a:t>
            </a:r>
            <a:endParaRPr lang="en-US" sz="1400" dirty="0" smtClean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 smtClean="0"/>
              <a:t>7 </a:t>
            </a:r>
            <a:r>
              <a:rPr lang="en-US" sz="1400" dirty="0" err="1" smtClean="0"/>
              <a:t>Lapset</a:t>
            </a:r>
            <a:r>
              <a:rPr lang="en-US" sz="1400" dirty="0" smtClean="0"/>
              <a:t> </a:t>
            </a:r>
            <a:r>
              <a:rPr lang="en-US" sz="1400" dirty="0" err="1" smtClean="0"/>
              <a:t>ja</a:t>
            </a:r>
            <a:r>
              <a:rPr lang="en-US" sz="1400" dirty="0" smtClean="0"/>
              <a:t> </a:t>
            </a:r>
            <a:r>
              <a:rPr lang="en-US" sz="1400" dirty="0" err="1" smtClean="0"/>
              <a:t>erityisryhmät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Emma </a:t>
            </a:r>
            <a:r>
              <a:rPr lang="en-US" sz="1400" dirty="0" err="1" smtClean="0"/>
              <a:t>ja</a:t>
            </a:r>
            <a:r>
              <a:rPr lang="en-US" sz="1400" dirty="0" smtClean="0"/>
              <a:t> Monica</a:t>
            </a:r>
            <a:endParaRPr lang="en-US" sz="1400" dirty="0"/>
          </a:p>
          <a:p>
            <a:pPr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207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2176</TotalTime>
  <Words>72</Words>
  <Application>Microsoft Office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innovation toolkits in product development: qualitative study in shopping center design</dc:title>
  <dc:creator>jainoa</dc:creator>
  <cp:lastModifiedBy>Administrator</cp:lastModifiedBy>
  <cp:revision>117</cp:revision>
  <dcterms:created xsi:type="dcterms:W3CDTF">2009-08-18T09:36:59Z</dcterms:created>
  <dcterms:modified xsi:type="dcterms:W3CDTF">2011-08-29T10:42:41Z</dcterms:modified>
</cp:coreProperties>
</file>