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83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60" r:id="rId16"/>
    <p:sldId id="297" r:id="rId17"/>
    <p:sldId id="298" r:id="rId18"/>
    <p:sldId id="299" r:id="rId19"/>
    <p:sldId id="300" r:id="rId20"/>
    <p:sldId id="301" r:id="rId21"/>
    <p:sldId id="302" r:id="rId22"/>
    <p:sldId id="262" r:id="rId23"/>
    <p:sldId id="303" r:id="rId24"/>
    <p:sldId id="263" r:id="rId25"/>
    <p:sldId id="304" r:id="rId26"/>
    <p:sldId id="305" r:id="rId27"/>
    <p:sldId id="306" r:id="rId28"/>
    <p:sldId id="307" r:id="rId29"/>
    <p:sldId id="264" r:id="rId30"/>
    <p:sldId id="265" r:id="rId31"/>
    <p:sldId id="266" r:id="rId32"/>
    <p:sldId id="267" r:id="rId33"/>
    <p:sldId id="268" r:id="rId34"/>
    <p:sldId id="269" r:id="rId35"/>
    <p:sldId id="270" r:id="rId36"/>
    <p:sldId id="271" r:id="rId37"/>
    <p:sldId id="272" r:id="rId38"/>
    <p:sldId id="273" r:id="rId39"/>
    <p:sldId id="258" r:id="rId40"/>
    <p:sldId id="275" r:id="rId41"/>
    <p:sldId id="276" r:id="rId42"/>
    <p:sldId id="277" r:id="rId43"/>
    <p:sldId id="278" r:id="rId44"/>
    <p:sldId id="279" r:id="rId45"/>
    <p:sldId id="280" r:id="rId46"/>
    <p:sldId id="281" r:id="rId47"/>
    <p:sldId id="282" r:id="rId48"/>
    <p:sldId id="274" r:id="rId49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002F"/>
    <a:srgbClr val="CC00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28" autoAdjust="0"/>
  </p:normalViewPr>
  <p:slideViewPr>
    <p:cSldViewPr showGuides="1">
      <p:cViewPr>
        <p:scale>
          <a:sx n="100" d="100"/>
          <a:sy n="100" d="100"/>
        </p:scale>
        <p:origin x="-294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324A3B3-D0D4-4FDF-97F2-2E26993664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2700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83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0FC712F-1553-42F6-989E-97124F6F8D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1692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v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611DD-EC0C-4BC1-9211-5424060CE248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59778-CF7F-4AEE-A26A-B7E384C3DF3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7145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664" y="1772816"/>
            <a:ext cx="7272337" cy="410505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v-FI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795AD-5936-458C-8B01-C4142C351E5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9719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D8725-B93B-4DD9-995E-DDF5B019C7BA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D7332-CEF1-4156-91CA-750EC2C4722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33777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47815" y="1700213"/>
            <a:ext cx="3559175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9388" y="1700213"/>
            <a:ext cx="3560762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63338-9BAC-45DA-9A07-3715033E1DD4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A2AED-3D8C-4D7A-AF8F-A8632E84852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26014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309710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309710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4E810-E011-4729-8546-70C8626C5F9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96841-5B95-4AF1-91B7-DD63F86C6CF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690875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A5A76-7F25-45D2-A30E-A52F383C89C9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861DD-41E0-44AB-8F66-95FB188E505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79812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D2F4E-FA36-4BB5-9813-C9034F2226C5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505AC-BCC4-4436-B581-A81D014738F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08726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84783"/>
            <a:ext cx="3008313" cy="64807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276872"/>
            <a:ext cx="3008313" cy="3849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C6DA9-955A-45AC-889D-24B6C636282A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2076D-2D66-4CA7-BE91-D88C03960E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315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sv-F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FBCFA-36F1-4F1F-9C35-A15CCC13F884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3D92D-7323-4FD6-A0E8-D09C0444C41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17102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716400" cy="854767"/>
          </a:xfrm>
          <a:prstGeom prst="rect">
            <a:avLst/>
          </a:prstGeom>
        </p:spPr>
      </p:pic>
      <p:pic>
        <p:nvPicPr>
          <p:cNvPr id="1026" name="Picture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3825"/>
            <a:ext cx="91440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331913" y="476250"/>
            <a:ext cx="7272337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i-FI" smtClean="0"/>
          </a:p>
        </p:txBody>
      </p:sp>
      <p:sp>
        <p:nvSpPr>
          <p:cNvPr id="1028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31913" y="1700213"/>
            <a:ext cx="7272337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 smtClean="0"/>
          </a:p>
        </p:txBody>
      </p:sp>
      <p:sp>
        <p:nvSpPr>
          <p:cNvPr id="1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67625" y="6553200"/>
            <a:ext cx="865188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A616D61A-3505-41DC-AC97-BF7166D989D2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975" y="6553200"/>
            <a:ext cx="532765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dirty="0" err="1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2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4250" y="6551613"/>
            <a:ext cx="4318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2D16D88B-809F-4998-A1E5-9D3AD0C7E1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</p:sldLayoutIdLst>
  <p:transition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A0002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A0002F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A0002F"/>
        </a:buClr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A0002F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A0002F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A0002F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A0002F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A0002F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A0002F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A0002F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v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abo.fi/biblioteket/" TargetMode="External"/><Relationship Id="rId2" Type="http://schemas.openxmlformats.org/officeDocument/2006/relationships/hyperlink" Target="https://www.facebook.com/Akademibiblioteket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476250"/>
            <a:ext cx="7272338" cy="9366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dirty="0" err="1" smtClean="0"/>
              <a:t>Fokusryhmät</a:t>
            </a:r>
            <a:r>
              <a:rPr lang="en-GB" dirty="0" smtClean="0"/>
              <a:t> </a:t>
            </a:r>
            <a:r>
              <a:rPr lang="en-GB" dirty="0" err="1" smtClean="0"/>
              <a:t>Åbo</a:t>
            </a:r>
            <a:r>
              <a:rPr lang="en-GB" dirty="0" smtClean="0"/>
              <a:t> </a:t>
            </a:r>
            <a:r>
              <a:rPr lang="en-GB" dirty="0" err="1" smtClean="0"/>
              <a:t>Akademin</a:t>
            </a:r>
            <a:r>
              <a:rPr lang="en-GB" dirty="0" smtClean="0"/>
              <a:t> </a:t>
            </a:r>
            <a:r>
              <a:rPr lang="en-GB" dirty="0" err="1" smtClean="0"/>
              <a:t>kirjastossa</a:t>
            </a:r>
            <a:r>
              <a:rPr lang="en-GB" dirty="0" smtClean="0"/>
              <a:t> 2011-2012</a:t>
            </a:r>
            <a:endParaRPr lang="en-GB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403350" y="1773238"/>
            <a:ext cx="6840538" cy="4105275"/>
          </a:xfrm>
        </p:spPr>
        <p:txBody>
          <a:bodyPr/>
          <a:lstStyle/>
          <a:p>
            <a:pPr marL="0" indent="0">
              <a:buNone/>
            </a:pPr>
            <a:endParaRPr lang="en-GB" sz="5400" dirty="0" smtClean="0"/>
          </a:p>
          <a:p>
            <a:pPr marL="0" indent="0">
              <a:buNone/>
            </a:pPr>
            <a:endParaRPr lang="en-GB" sz="5400" dirty="0"/>
          </a:p>
          <a:p>
            <a:pPr marL="0" indent="0" algn="ctr">
              <a:buNone/>
            </a:pPr>
            <a:endParaRPr lang="en-GB" sz="1400" dirty="0" smtClean="0"/>
          </a:p>
          <a:p>
            <a:pPr marL="0" indent="0" algn="ctr">
              <a:buNone/>
            </a:pPr>
            <a:endParaRPr lang="en-GB" sz="1400" dirty="0"/>
          </a:p>
          <a:p>
            <a:pPr marL="0" indent="0" algn="ctr">
              <a:buNone/>
            </a:pPr>
            <a:endParaRPr lang="en-GB" sz="1400" dirty="0" smtClean="0"/>
          </a:p>
          <a:p>
            <a:pPr marL="0" indent="0" algn="ctr">
              <a:buNone/>
            </a:pPr>
            <a:endParaRPr lang="en-GB" sz="1400" dirty="0"/>
          </a:p>
          <a:p>
            <a:pPr marL="0" indent="0" algn="ctr">
              <a:buNone/>
            </a:pPr>
            <a:endParaRPr lang="en-GB" sz="1400" dirty="0" smtClean="0"/>
          </a:p>
          <a:p>
            <a:pPr marL="0" indent="0" algn="ctr">
              <a:buNone/>
            </a:pPr>
            <a:endParaRPr lang="en-GB" sz="1400" dirty="0"/>
          </a:p>
          <a:p>
            <a:pPr marL="0" indent="0" algn="ctr">
              <a:buNone/>
            </a:pPr>
            <a:endParaRPr lang="en-GB" sz="1400" dirty="0" smtClean="0"/>
          </a:p>
          <a:p>
            <a:pPr marL="0" indent="0" algn="ctr">
              <a:buNone/>
            </a:pPr>
            <a:r>
              <a:rPr lang="en-GB" sz="1400" dirty="0" smtClean="0"/>
              <a:t>Eva </a:t>
            </a:r>
            <a:r>
              <a:rPr lang="en-GB" sz="1400" dirty="0" err="1" smtClean="0"/>
              <a:t>Höglund</a:t>
            </a:r>
            <a:endParaRPr lang="en-GB" sz="1400" dirty="0" smtClean="0"/>
          </a:p>
        </p:txBody>
      </p:sp>
      <p:sp>
        <p:nvSpPr>
          <p:cNvPr id="205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9CA793D9-22E6-407C-A1BF-E48F45400306}" type="datetime1">
              <a:rPr lang="sv-FI" smtClean="0">
                <a:solidFill>
                  <a:schemeClr val="bg1"/>
                </a:solidFill>
                <a:latin typeface="+mj-lt"/>
              </a:rPr>
              <a:pPr eaLnBrk="1" hangingPunct="1">
                <a:defRPr/>
              </a:pPr>
              <a:t>5.3.2013</a:t>
            </a:fld>
            <a:endParaRPr lang="en-GB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5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dirty="0" err="1" smtClean="0">
                <a:solidFill>
                  <a:schemeClr val="bg1"/>
                </a:solidFill>
                <a:latin typeface="+mj-lt"/>
              </a:rPr>
              <a:t>Åbo</a:t>
            </a:r>
            <a:r>
              <a:rPr lang="en-GB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+mj-lt"/>
              </a:rPr>
              <a:t>Akademis</a:t>
            </a:r>
            <a:r>
              <a:rPr lang="en-GB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+mj-lt"/>
              </a:rPr>
              <a:t>bibliotek</a:t>
            </a:r>
            <a:r>
              <a:rPr lang="en-GB" dirty="0" smtClean="0">
                <a:solidFill>
                  <a:schemeClr val="bg1"/>
                </a:solidFill>
                <a:latin typeface="+mj-lt"/>
              </a:rPr>
              <a:t> | </a:t>
            </a:r>
            <a:r>
              <a:rPr lang="en-GB" dirty="0" err="1" smtClean="0">
                <a:solidFill>
                  <a:schemeClr val="bg1"/>
                </a:solidFill>
                <a:latin typeface="+mj-lt"/>
              </a:rPr>
              <a:t>Domkyrkotorget</a:t>
            </a:r>
            <a:r>
              <a:rPr lang="en-GB" dirty="0" smtClean="0">
                <a:solidFill>
                  <a:schemeClr val="bg1"/>
                </a:solidFill>
                <a:latin typeface="+mj-lt"/>
              </a:rPr>
              <a:t> 2-5 | 20500 </a:t>
            </a:r>
            <a:r>
              <a:rPr lang="en-GB" dirty="0" err="1" smtClean="0">
                <a:solidFill>
                  <a:schemeClr val="bg1"/>
                </a:solidFill>
                <a:latin typeface="+mj-lt"/>
              </a:rPr>
              <a:t>Åbo</a:t>
            </a:r>
            <a:endParaRPr lang="en-GB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5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45412865-9EA3-4892-8529-22980E700B0C}" type="slidenum">
              <a:rPr lang="en-GB" smtClean="0">
                <a:solidFill>
                  <a:schemeClr val="bg1"/>
                </a:solidFill>
                <a:latin typeface="+mj-lt"/>
              </a:rPr>
              <a:pPr eaLnBrk="1" hangingPunct="1">
                <a:defRPr/>
              </a:pPr>
              <a:t>1</a:t>
            </a:fld>
            <a:endParaRPr lang="en-GB" dirty="0" smtClean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988840"/>
            <a:ext cx="5184576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2040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FI" dirty="0" err="1" smtClean="0"/>
              <a:t>Yleisiä</a:t>
            </a:r>
            <a:r>
              <a:rPr lang="sv-FI" dirty="0" smtClean="0"/>
              <a:t> </a:t>
            </a:r>
            <a:r>
              <a:rPr lang="sv-FI" dirty="0" err="1" smtClean="0"/>
              <a:t>ohjeita</a:t>
            </a:r>
            <a:r>
              <a:rPr lang="sv-FI" dirty="0" smtClean="0"/>
              <a:t/>
            </a:r>
            <a:br>
              <a:rPr lang="sv-FI" dirty="0" smtClean="0"/>
            </a:br>
            <a:r>
              <a:rPr lang="sv-FI" dirty="0" smtClean="0"/>
              <a:t>- </a:t>
            </a:r>
            <a:r>
              <a:rPr lang="sv-FI" dirty="0" err="1" smtClean="0"/>
              <a:t>Raportointi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err="1" smtClean="0"/>
              <a:t>Mitä</a:t>
            </a:r>
            <a:r>
              <a:rPr lang="sv-FI" dirty="0" smtClean="0"/>
              <a:t> </a:t>
            </a:r>
            <a:r>
              <a:rPr lang="sv-FI" dirty="0" err="1" smtClean="0"/>
              <a:t>aiheita</a:t>
            </a:r>
            <a:r>
              <a:rPr lang="sv-FI" dirty="0" smtClean="0"/>
              <a:t>/</a:t>
            </a:r>
            <a:r>
              <a:rPr lang="sv-FI" dirty="0" err="1" smtClean="0"/>
              <a:t>kysymyksiä</a:t>
            </a:r>
            <a:r>
              <a:rPr lang="sv-FI" dirty="0" smtClean="0"/>
              <a:t> </a:t>
            </a:r>
            <a:r>
              <a:rPr lang="sv-FI" dirty="0" err="1" smtClean="0"/>
              <a:t>käsiteltiin</a:t>
            </a:r>
            <a:endParaRPr lang="sv-FI" dirty="0" smtClean="0"/>
          </a:p>
          <a:p>
            <a:r>
              <a:rPr lang="sv-FI" dirty="0" err="1" smtClean="0"/>
              <a:t>Miten</a:t>
            </a:r>
            <a:r>
              <a:rPr lang="sv-FI" dirty="0" smtClean="0"/>
              <a:t> </a:t>
            </a:r>
            <a:r>
              <a:rPr lang="sv-FI" dirty="0" err="1" smtClean="0"/>
              <a:t>tilaisuus</a:t>
            </a:r>
            <a:r>
              <a:rPr lang="sv-FI" dirty="0" smtClean="0"/>
              <a:t> </a:t>
            </a:r>
            <a:r>
              <a:rPr lang="sv-FI" dirty="0" err="1" smtClean="0"/>
              <a:t>sujui</a:t>
            </a:r>
            <a:endParaRPr lang="sv-FI" dirty="0" smtClean="0"/>
          </a:p>
          <a:p>
            <a:r>
              <a:rPr lang="sv-FI" dirty="0" err="1" smtClean="0"/>
              <a:t>Miten</a:t>
            </a:r>
            <a:r>
              <a:rPr lang="sv-FI" dirty="0" smtClean="0"/>
              <a:t> </a:t>
            </a:r>
            <a:r>
              <a:rPr lang="sv-FI" dirty="0" err="1" smtClean="0"/>
              <a:t>kommunikointi</a:t>
            </a:r>
            <a:r>
              <a:rPr lang="sv-FI" dirty="0" smtClean="0"/>
              <a:t> </a:t>
            </a:r>
            <a:r>
              <a:rPr lang="sv-FI" dirty="0" err="1" smtClean="0"/>
              <a:t>ryhmän</a:t>
            </a:r>
            <a:r>
              <a:rPr lang="sv-FI" dirty="0" smtClean="0"/>
              <a:t> </a:t>
            </a:r>
            <a:r>
              <a:rPr lang="sv-FI" dirty="0" err="1" smtClean="0"/>
              <a:t>kesken</a:t>
            </a:r>
            <a:r>
              <a:rPr lang="sv-FI" dirty="0" smtClean="0"/>
              <a:t> </a:t>
            </a:r>
            <a:r>
              <a:rPr lang="sv-FI" dirty="0" err="1" smtClean="0"/>
              <a:t>sujui</a:t>
            </a:r>
            <a:endParaRPr lang="sv-FI" dirty="0" smtClean="0"/>
          </a:p>
          <a:p>
            <a:r>
              <a:rPr lang="sv-FI" dirty="0" err="1" smtClean="0"/>
              <a:t>Vetäjän</a:t>
            </a:r>
            <a:r>
              <a:rPr lang="sv-FI" dirty="0" smtClean="0"/>
              <a:t> </a:t>
            </a:r>
            <a:r>
              <a:rPr lang="sv-FI" dirty="0" err="1" smtClean="0"/>
              <a:t>omat</a:t>
            </a:r>
            <a:r>
              <a:rPr lang="sv-FI" dirty="0" smtClean="0"/>
              <a:t> </a:t>
            </a:r>
            <a:r>
              <a:rPr lang="sv-FI" dirty="0" err="1" smtClean="0"/>
              <a:t>kommentit</a:t>
            </a:r>
            <a:r>
              <a:rPr lang="sv-FI" dirty="0" smtClean="0"/>
              <a:t> ja </a:t>
            </a:r>
            <a:r>
              <a:rPr lang="sv-FI" dirty="0" err="1" smtClean="0"/>
              <a:t>kehittämisehdotukset</a:t>
            </a:r>
            <a:endParaRPr lang="sv-FI" dirty="0" smtClean="0"/>
          </a:p>
          <a:p>
            <a:r>
              <a:rPr lang="sv-FI" dirty="0" err="1" smtClean="0"/>
              <a:t>Mahdolliset</a:t>
            </a:r>
            <a:r>
              <a:rPr lang="sv-FI" dirty="0" smtClean="0"/>
              <a:t> </a:t>
            </a:r>
            <a:r>
              <a:rPr lang="sv-FI" dirty="0" err="1" smtClean="0"/>
              <a:t>toimenpiteet</a:t>
            </a: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784441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err="1" smtClean="0"/>
              <a:t>Fokusryhmien</a:t>
            </a:r>
            <a:r>
              <a:rPr lang="sv-FI" dirty="0" smtClean="0"/>
              <a:t> </a:t>
            </a:r>
            <a:r>
              <a:rPr lang="sv-FI" dirty="0" err="1" smtClean="0"/>
              <a:t>hyötyjä</a:t>
            </a:r>
            <a:r>
              <a:rPr lang="sv-FI" dirty="0" smtClean="0"/>
              <a:t> ja </a:t>
            </a:r>
            <a:r>
              <a:rPr lang="sv-FI" dirty="0" err="1" smtClean="0"/>
              <a:t>ongelmia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Gill Sans MT" pitchFamily="34" charset="0"/>
              <a:buChar char="+"/>
            </a:pPr>
            <a:r>
              <a:rPr lang="sv-FI" dirty="0" err="1" smtClean="0"/>
              <a:t>Saadaan</a:t>
            </a:r>
            <a:r>
              <a:rPr lang="sv-FI" dirty="0" smtClean="0"/>
              <a:t> </a:t>
            </a:r>
            <a:r>
              <a:rPr lang="sv-FI" dirty="0" err="1" smtClean="0"/>
              <a:t>paljon</a:t>
            </a:r>
            <a:r>
              <a:rPr lang="sv-FI" dirty="0" smtClean="0"/>
              <a:t> </a:t>
            </a:r>
            <a:r>
              <a:rPr lang="sv-FI" dirty="0" err="1" smtClean="0"/>
              <a:t>tietoa</a:t>
            </a:r>
            <a:r>
              <a:rPr lang="sv-FI" dirty="0" smtClean="0"/>
              <a:t> </a:t>
            </a:r>
            <a:r>
              <a:rPr lang="sv-FI" dirty="0" err="1" smtClean="0"/>
              <a:t>lyhyessä</a:t>
            </a:r>
            <a:r>
              <a:rPr lang="sv-FI" dirty="0" smtClean="0"/>
              <a:t> </a:t>
            </a:r>
            <a:r>
              <a:rPr lang="sv-FI" dirty="0" err="1" smtClean="0"/>
              <a:t>ajassa</a:t>
            </a:r>
            <a:endParaRPr lang="sv-FI" dirty="0" smtClean="0"/>
          </a:p>
          <a:p>
            <a:pPr>
              <a:buFont typeface="Gill Sans MT" pitchFamily="34" charset="0"/>
              <a:buChar char="+"/>
            </a:pPr>
            <a:r>
              <a:rPr lang="sv-FI" dirty="0" err="1" smtClean="0"/>
              <a:t>Tuo</a:t>
            </a:r>
            <a:r>
              <a:rPr lang="sv-FI" dirty="0" smtClean="0"/>
              <a:t> </a:t>
            </a:r>
            <a:r>
              <a:rPr lang="sv-FI" dirty="0" err="1" smtClean="0"/>
              <a:t>tiedonhankintaan</a:t>
            </a:r>
            <a:r>
              <a:rPr lang="sv-FI" dirty="0" smtClean="0"/>
              <a:t> </a:t>
            </a:r>
            <a:r>
              <a:rPr lang="sv-FI" dirty="0" err="1" smtClean="0"/>
              <a:t>yhteisöllisen</a:t>
            </a:r>
            <a:r>
              <a:rPr lang="sv-FI" dirty="0" smtClean="0"/>
              <a:t> </a:t>
            </a:r>
            <a:r>
              <a:rPr lang="sv-FI" dirty="0" err="1" smtClean="0"/>
              <a:t>ulottuvuuden</a:t>
            </a:r>
            <a:endParaRPr lang="sv-FI" dirty="0" smtClean="0"/>
          </a:p>
          <a:p>
            <a:pPr>
              <a:buFont typeface="Gill Sans MT" pitchFamily="34" charset="0"/>
              <a:buChar char="+"/>
            </a:pPr>
            <a:r>
              <a:rPr lang="sv-FI" dirty="0" err="1" smtClean="0"/>
              <a:t>Ryhmän</a:t>
            </a:r>
            <a:r>
              <a:rPr lang="sv-FI" dirty="0" smtClean="0"/>
              <a:t> </a:t>
            </a:r>
            <a:r>
              <a:rPr lang="sv-FI" dirty="0" err="1" smtClean="0"/>
              <a:t>interaktiivisuuden</a:t>
            </a:r>
            <a:r>
              <a:rPr lang="sv-FI" dirty="0" smtClean="0"/>
              <a:t> </a:t>
            </a:r>
            <a:r>
              <a:rPr lang="sv-FI" dirty="0" err="1" smtClean="0"/>
              <a:t>myötä</a:t>
            </a:r>
            <a:r>
              <a:rPr lang="sv-FI" dirty="0" smtClean="0"/>
              <a:t> </a:t>
            </a:r>
            <a:r>
              <a:rPr lang="sv-FI" dirty="0" err="1" smtClean="0"/>
              <a:t>saadaan</a:t>
            </a:r>
            <a:r>
              <a:rPr lang="sv-FI" dirty="0" smtClean="0"/>
              <a:t> </a:t>
            </a:r>
            <a:r>
              <a:rPr lang="sv-FI" dirty="0" err="1" smtClean="0"/>
              <a:t>enemmän</a:t>
            </a:r>
            <a:r>
              <a:rPr lang="sv-FI" dirty="0" smtClean="0"/>
              <a:t> </a:t>
            </a:r>
            <a:r>
              <a:rPr lang="sv-FI" dirty="0" err="1" smtClean="0"/>
              <a:t>mielipiteitä</a:t>
            </a:r>
            <a:r>
              <a:rPr lang="sv-FI" dirty="0" smtClean="0"/>
              <a:t> </a:t>
            </a:r>
            <a:r>
              <a:rPr lang="sv-FI" dirty="0" err="1" smtClean="0"/>
              <a:t>kuin</a:t>
            </a:r>
            <a:r>
              <a:rPr lang="sv-FI" dirty="0" smtClean="0"/>
              <a:t> </a:t>
            </a:r>
            <a:r>
              <a:rPr lang="sv-FI" dirty="0" err="1" smtClean="0"/>
              <a:t>yksilöhaastattelussa</a:t>
            </a:r>
            <a:endParaRPr lang="sv-FI" dirty="0" smtClean="0"/>
          </a:p>
          <a:p>
            <a:pPr>
              <a:buFont typeface="Gill Sans MT" pitchFamily="34" charset="0"/>
              <a:buChar char="–"/>
            </a:pPr>
            <a:r>
              <a:rPr lang="sv-FI" dirty="0" err="1" smtClean="0"/>
              <a:t>Yhden</a:t>
            </a:r>
            <a:r>
              <a:rPr lang="sv-FI" dirty="0" smtClean="0"/>
              <a:t> tai </a:t>
            </a:r>
            <a:r>
              <a:rPr lang="sv-FI" dirty="0" err="1" smtClean="0"/>
              <a:t>kahden</a:t>
            </a:r>
            <a:r>
              <a:rPr lang="sv-FI" dirty="0" smtClean="0"/>
              <a:t> </a:t>
            </a:r>
            <a:r>
              <a:rPr lang="sv-FI" dirty="0" err="1" smtClean="0"/>
              <a:t>vastaajan</a:t>
            </a:r>
            <a:r>
              <a:rPr lang="sv-FI" dirty="0" smtClean="0"/>
              <a:t> </a:t>
            </a:r>
            <a:r>
              <a:rPr lang="sv-FI" dirty="0" err="1" smtClean="0"/>
              <a:t>mielipiteet</a:t>
            </a:r>
            <a:r>
              <a:rPr lang="sv-FI" dirty="0" smtClean="0"/>
              <a:t> </a:t>
            </a:r>
            <a:r>
              <a:rPr lang="sv-FI" dirty="0" err="1" smtClean="0"/>
              <a:t>saattavat</a:t>
            </a:r>
            <a:r>
              <a:rPr lang="sv-FI" dirty="0" smtClean="0"/>
              <a:t> </a:t>
            </a:r>
            <a:r>
              <a:rPr lang="sv-FI" dirty="0" err="1" smtClean="0"/>
              <a:t>dominoida</a:t>
            </a:r>
            <a:endParaRPr lang="sv-FI" dirty="0" smtClean="0"/>
          </a:p>
          <a:p>
            <a:pPr>
              <a:buFont typeface="Gill Sans MT" pitchFamily="34" charset="0"/>
              <a:buChar char="–"/>
            </a:pPr>
            <a:r>
              <a:rPr lang="sv-FI" dirty="0" err="1" smtClean="0"/>
              <a:t>Sosiaalinen</a:t>
            </a:r>
            <a:r>
              <a:rPr lang="sv-FI" dirty="0" smtClean="0"/>
              <a:t> </a:t>
            </a:r>
            <a:r>
              <a:rPr lang="sv-FI" dirty="0" err="1" smtClean="0"/>
              <a:t>tilanne</a:t>
            </a:r>
            <a:r>
              <a:rPr lang="sv-FI" dirty="0" smtClean="0"/>
              <a:t> </a:t>
            </a:r>
            <a:r>
              <a:rPr lang="sv-FI" dirty="0" err="1" smtClean="0"/>
              <a:t>saattaa</a:t>
            </a:r>
            <a:r>
              <a:rPr lang="sv-FI" dirty="0" smtClean="0"/>
              <a:t> </a:t>
            </a:r>
            <a:r>
              <a:rPr lang="sv-FI" dirty="0" err="1" smtClean="0"/>
              <a:t>vaikuttaa</a:t>
            </a:r>
            <a:r>
              <a:rPr lang="sv-FI" dirty="0" smtClean="0"/>
              <a:t> </a:t>
            </a:r>
            <a:r>
              <a:rPr lang="sv-FI" dirty="0" err="1" smtClean="0"/>
              <a:t>vastaamiseen</a:t>
            </a:r>
            <a:r>
              <a:rPr lang="sv-FI" dirty="0" smtClean="0"/>
              <a:t>: </a:t>
            </a:r>
            <a:r>
              <a:rPr lang="sv-FI" dirty="0" err="1" smtClean="0"/>
              <a:t>halutaan</a:t>
            </a:r>
            <a:r>
              <a:rPr lang="sv-FI" dirty="0" smtClean="0"/>
              <a:t> olla </a:t>
            </a:r>
            <a:r>
              <a:rPr lang="sv-FI" dirty="0" err="1" smtClean="0"/>
              <a:t>samaa</a:t>
            </a:r>
            <a:r>
              <a:rPr lang="sv-FI" dirty="0" smtClean="0"/>
              <a:t> </a:t>
            </a:r>
            <a:r>
              <a:rPr lang="sv-FI" dirty="0" err="1" smtClean="0"/>
              <a:t>mieltä</a:t>
            </a:r>
            <a:r>
              <a:rPr lang="sv-FI" dirty="0" smtClean="0"/>
              <a:t> </a:t>
            </a:r>
            <a:r>
              <a:rPr lang="sv-FI" dirty="0" err="1" smtClean="0"/>
              <a:t>muiden</a:t>
            </a:r>
            <a:r>
              <a:rPr lang="sv-FI" dirty="0" smtClean="0"/>
              <a:t> </a:t>
            </a:r>
            <a:r>
              <a:rPr lang="sv-FI" dirty="0" err="1" smtClean="0"/>
              <a:t>kanssa</a:t>
            </a:r>
            <a:endParaRPr lang="sv-FI" dirty="0" smtClean="0"/>
          </a:p>
          <a:p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133492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FI" dirty="0" err="1" smtClean="0"/>
              <a:t>Mitä</a:t>
            </a:r>
            <a:r>
              <a:rPr lang="sv-FI" dirty="0" smtClean="0"/>
              <a:t> </a:t>
            </a:r>
            <a:r>
              <a:rPr lang="sv-FI" dirty="0" err="1" smtClean="0"/>
              <a:t>me</a:t>
            </a:r>
            <a:r>
              <a:rPr lang="sv-FI" dirty="0" smtClean="0"/>
              <a:t> </a:t>
            </a:r>
            <a:r>
              <a:rPr lang="sv-FI" dirty="0" err="1" smtClean="0"/>
              <a:t>teimme</a:t>
            </a:r>
            <a:r>
              <a:rPr lang="sv-FI" dirty="0" smtClean="0"/>
              <a:t>?</a:t>
            </a:r>
            <a:br>
              <a:rPr lang="sv-FI" dirty="0" smtClean="0"/>
            </a:br>
            <a:r>
              <a:rPr lang="sv-FI" dirty="0" smtClean="0"/>
              <a:t>- </a:t>
            </a:r>
            <a:r>
              <a:rPr lang="sv-FI" dirty="0" err="1" smtClean="0"/>
              <a:t>Suunnittelu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err="1" smtClean="0"/>
              <a:t>Kuuden</a:t>
            </a:r>
            <a:r>
              <a:rPr lang="sv-FI" dirty="0" smtClean="0"/>
              <a:t> </a:t>
            </a:r>
            <a:r>
              <a:rPr lang="sv-FI" dirty="0" err="1" smtClean="0"/>
              <a:t>hengen</a:t>
            </a:r>
            <a:r>
              <a:rPr lang="sv-FI" dirty="0" smtClean="0"/>
              <a:t> </a:t>
            </a:r>
            <a:r>
              <a:rPr lang="sv-FI" dirty="0" err="1" smtClean="0"/>
              <a:t>työryhmä</a:t>
            </a:r>
            <a:r>
              <a:rPr lang="sv-FI" dirty="0" smtClean="0"/>
              <a:t> (</a:t>
            </a:r>
            <a:r>
              <a:rPr lang="sv-FI" dirty="0" err="1" smtClean="0"/>
              <a:t>kaikki</a:t>
            </a:r>
            <a:r>
              <a:rPr lang="sv-FI" dirty="0" smtClean="0"/>
              <a:t> </a:t>
            </a:r>
            <a:r>
              <a:rPr lang="sv-FI" dirty="0" err="1" smtClean="0"/>
              <a:t>kirjaston</a:t>
            </a:r>
            <a:r>
              <a:rPr lang="sv-FI" dirty="0" smtClean="0"/>
              <a:t> </a:t>
            </a:r>
            <a:r>
              <a:rPr lang="sv-FI" dirty="0" err="1" smtClean="0"/>
              <a:t>työntekijöitä</a:t>
            </a:r>
            <a:r>
              <a:rPr lang="sv-FI" dirty="0" smtClean="0"/>
              <a:t>)</a:t>
            </a:r>
          </a:p>
          <a:p>
            <a:pPr marL="0" indent="0">
              <a:buNone/>
            </a:pPr>
            <a:endParaRPr lang="sv-FI" dirty="0" smtClean="0"/>
          </a:p>
          <a:p>
            <a:r>
              <a:rPr lang="sv-FI" dirty="0" err="1" smtClean="0"/>
              <a:t>Suunnitteluvaihe</a:t>
            </a:r>
            <a:r>
              <a:rPr lang="sv-FI" dirty="0" smtClean="0"/>
              <a:t> </a:t>
            </a:r>
            <a:r>
              <a:rPr lang="sv-FI" dirty="0" err="1" smtClean="0"/>
              <a:t>huhtikuu-syyskuu</a:t>
            </a:r>
            <a:r>
              <a:rPr lang="sv-FI" dirty="0" smtClean="0"/>
              <a:t> </a:t>
            </a:r>
            <a:r>
              <a:rPr lang="sv-FI" dirty="0" smtClean="0"/>
              <a:t>2011</a:t>
            </a:r>
          </a:p>
          <a:p>
            <a:pPr marL="0" indent="0">
              <a:buNone/>
            </a:pPr>
            <a:r>
              <a:rPr lang="sv-FI" dirty="0" smtClean="0"/>
              <a:t>(</a:t>
            </a:r>
            <a:r>
              <a:rPr lang="sv-FI" dirty="0" err="1" smtClean="0"/>
              <a:t>fokusryhmät</a:t>
            </a:r>
            <a:r>
              <a:rPr lang="sv-FI" dirty="0" smtClean="0"/>
              <a:t>: </a:t>
            </a:r>
            <a:r>
              <a:rPr lang="sv-FI" dirty="0" err="1" smtClean="0"/>
              <a:t>opiskelijat</a:t>
            </a:r>
            <a:r>
              <a:rPr lang="sv-FI" dirty="0" smtClean="0"/>
              <a:t>)</a:t>
            </a:r>
          </a:p>
          <a:p>
            <a:r>
              <a:rPr lang="sv-FI" dirty="0" err="1" smtClean="0"/>
              <a:t>Suunnitteluvaihe</a:t>
            </a:r>
            <a:r>
              <a:rPr lang="sv-FI" dirty="0" smtClean="0"/>
              <a:t> </a:t>
            </a:r>
            <a:r>
              <a:rPr lang="sv-FI" dirty="0" err="1" smtClean="0"/>
              <a:t>toukokuu-syyskuu</a:t>
            </a:r>
            <a:r>
              <a:rPr lang="sv-FI" dirty="0" smtClean="0"/>
              <a:t> 2012</a:t>
            </a:r>
          </a:p>
          <a:p>
            <a:r>
              <a:rPr lang="sv-FI" dirty="0" smtClean="0"/>
              <a:t>(</a:t>
            </a:r>
            <a:r>
              <a:rPr lang="sv-FI" dirty="0" err="1" smtClean="0"/>
              <a:t>fokusryhmät</a:t>
            </a:r>
            <a:r>
              <a:rPr lang="sv-FI" dirty="0" smtClean="0"/>
              <a:t>: </a:t>
            </a:r>
            <a:r>
              <a:rPr lang="sv-FI" dirty="0" err="1" smtClean="0"/>
              <a:t>tutkijat</a:t>
            </a:r>
            <a:r>
              <a:rPr lang="sv-FI" dirty="0" smtClean="0"/>
              <a:t>)</a:t>
            </a:r>
            <a:endParaRPr lang="sv-FI" dirty="0" smtClean="0"/>
          </a:p>
          <a:p>
            <a:pPr marL="0" indent="0">
              <a:buNone/>
            </a:pP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2138088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FI" dirty="0" err="1" smtClean="0"/>
              <a:t>Mitä</a:t>
            </a:r>
            <a:r>
              <a:rPr lang="sv-FI" dirty="0" smtClean="0"/>
              <a:t> </a:t>
            </a:r>
            <a:r>
              <a:rPr lang="sv-FI" dirty="0" err="1" smtClean="0"/>
              <a:t>me</a:t>
            </a:r>
            <a:r>
              <a:rPr lang="sv-FI" dirty="0" smtClean="0"/>
              <a:t> </a:t>
            </a:r>
            <a:r>
              <a:rPr lang="sv-FI" dirty="0" err="1" smtClean="0"/>
              <a:t>teimme</a:t>
            </a:r>
            <a:r>
              <a:rPr lang="sv-FI" dirty="0" smtClean="0"/>
              <a:t>?</a:t>
            </a:r>
            <a:br>
              <a:rPr lang="sv-FI" dirty="0" smtClean="0"/>
            </a:br>
            <a:r>
              <a:rPr lang="sv-FI" dirty="0" smtClean="0"/>
              <a:t>- </a:t>
            </a:r>
            <a:r>
              <a:rPr lang="sv-FI" dirty="0" err="1" smtClean="0"/>
              <a:t>Tärkeät</a:t>
            </a:r>
            <a:r>
              <a:rPr lang="sv-FI" dirty="0" smtClean="0"/>
              <a:t> </a:t>
            </a:r>
            <a:r>
              <a:rPr lang="sv-FI" dirty="0" err="1" smtClean="0"/>
              <a:t>päätökset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v-FI" dirty="0" err="1" smtClean="0"/>
              <a:t>Kohderyhmä</a:t>
            </a:r>
            <a:endParaRPr lang="sv-FI" dirty="0" smtClean="0"/>
          </a:p>
          <a:p>
            <a:r>
              <a:rPr lang="sv-FI" dirty="0" err="1" smtClean="0"/>
              <a:t>Rekrytointi</a:t>
            </a:r>
            <a:endParaRPr lang="sv-FI" dirty="0" smtClean="0"/>
          </a:p>
          <a:p>
            <a:r>
              <a:rPr lang="sv-FI" dirty="0" err="1" smtClean="0"/>
              <a:t>Ryhmien</a:t>
            </a:r>
            <a:r>
              <a:rPr lang="sv-FI" dirty="0" smtClean="0"/>
              <a:t> </a:t>
            </a:r>
            <a:r>
              <a:rPr lang="sv-FI" dirty="0" err="1" smtClean="0"/>
              <a:t>suuruus</a:t>
            </a:r>
            <a:endParaRPr lang="sv-FI" dirty="0" smtClean="0"/>
          </a:p>
          <a:p>
            <a:r>
              <a:rPr lang="sv-FI" dirty="0" err="1" smtClean="0"/>
              <a:t>Ryhmien</a:t>
            </a:r>
            <a:r>
              <a:rPr lang="sv-FI" dirty="0" smtClean="0"/>
              <a:t> </a:t>
            </a:r>
            <a:r>
              <a:rPr lang="sv-FI" dirty="0" err="1" smtClean="0"/>
              <a:t>lukumäärä</a:t>
            </a:r>
            <a:endParaRPr lang="sv-FI" dirty="0" smtClean="0"/>
          </a:p>
          <a:p>
            <a:r>
              <a:rPr lang="sv-FI" dirty="0" err="1" smtClean="0"/>
              <a:t>Ryhmien</a:t>
            </a:r>
            <a:r>
              <a:rPr lang="sv-FI" dirty="0" smtClean="0"/>
              <a:t> </a:t>
            </a:r>
            <a:r>
              <a:rPr lang="sv-FI" dirty="0" err="1" smtClean="0"/>
              <a:t>kokoonpano</a:t>
            </a:r>
            <a:endParaRPr lang="sv-FI" dirty="0" smtClean="0"/>
          </a:p>
          <a:p>
            <a:r>
              <a:rPr lang="sv-FI" dirty="0" err="1" smtClean="0"/>
              <a:t>Aika</a:t>
            </a:r>
            <a:endParaRPr lang="sv-FI" dirty="0" smtClean="0"/>
          </a:p>
          <a:p>
            <a:r>
              <a:rPr lang="sv-FI" dirty="0" err="1" smtClean="0"/>
              <a:t>Paikka</a:t>
            </a:r>
            <a:endParaRPr lang="sv-FI" dirty="0" smtClean="0"/>
          </a:p>
          <a:p>
            <a:r>
              <a:rPr lang="sv-FI" b="1" dirty="0" err="1" smtClean="0"/>
              <a:t>Kysymykset</a:t>
            </a:r>
            <a:endParaRPr lang="sv-FI" b="1" dirty="0" smtClean="0"/>
          </a:p>
          <a:p>
            <a:r>
              <a:rPr lang="sv-FI" dirty="0" err="1" smtClean="0"/>
              <a:t>Jatkotoimenpiteet</a:t>
            </a: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360733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FI" dirty="0" err="1" smtClean="0"/>
              <a:t>Mitä</a:t>
            </a:r>
            <a:r>
              <a:rPr lang="sv-FI" dirty="0" smtClean="0"/>
              <a:t> </a:t>
            </a:r>
            <a:r>
              <a:rPr lang="sv-FI" dirty="0" err="1" smtClean="0"/>
              <a:t>me</a:t>
            </a:r>
            <a:r>
              <a:rPr lang="sv-FI" dirty="0" smtClean="0"/>
              <a:t> </a:t>
            </a:r>
            <a:r>
              <a:rPr lang="sv-FI" dirty="0" err="1" smtClean="0"/>
              <a:t>teimme</a:t>
            </a:r>
            <a:r>
              <a:rPr lang="sv-FI" dirty="0" smtClean="0"/>
              <a:t>?</a:t>
            </a:r>
            <a:br>
              <a:rPr lang="sv-FI" dirty="0" smtClean="0"/>
            </a:br>
            <a:r>
              <a:rPr lang="sv-FI" dirty="0" smtClean="0"/>
              <a:t>- </a:t>
            </a:r>
            <a:r>
              <a:rPr lang="sv-FI" dirty="0" err="1" smtClean="0"/>
              <a:t>Kysymykset</a:t>
            </a:r>
            <a:r>
              <a:rPr lang="sv-FI" dirty="0" smtClean="0"/>
              <a:t> </a:t>
            </a:r>
            <a:r>
              <a:rPr lang="sv-FI" dirty="0" err="1" smtClean="0"/>
              <a:t>opiskelijoille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v-FI" dirty="0" err="1" smtClean="0"/>
              <a:t>Kuvaile</a:t>
            </a:r>
            <a:r>
              <a:rPr lang="sv-FI" dirty="0" smtClean="0"/>
              <a:t> </a:t>
            </a:r>
            <a:r>
              <a:rPr lang="sv-FI" dirty="0" err="1" smtClean="0"/>
              <a:t>kirjastoa</a:t>
            </a:r>
            <a:r>
              <a:rPr lang="sv-FI" dirty="0" smtClean="0"/>
              <a:t> </a:t>
            </a:r>
            <a:r>
              <a:rPr lang="sv-FI" dirty="0" err="1" smtClean="0"/>
              <a:t>yhdellä</a:t>
            </a:r>
            <a:r>
              <a:rPr lang="sv-FI" dirty="0" smtClean="0"/>
              <a:t> </a:t>
            </a:r>
            <a:r>
              <a:rPr lang="sv-FI" dirty="0" err="1" smtClean="0"/>
              <a:t>lauseella</a:t>
            </a:r>
            <a:r>
              <a:rPr lang="sv-FI" dirty="0" smtClean="0"/>
              <a:t>.</a:t>
            </a:r>
          </a:p>
          <a:p>
            <a:r>
              <a:rPr lang="sv-FI" dirty="0" err="1" smtClean="0"/>
              <a:t>Milloin</a:t>
            </a:r>
            <a:r>
              <a:rPr lang="sv-FI" dirty="0" smtClean="0"/>
              <a:t> </a:t>
            </a:r>
            <a:r>
              <a:rPr lang="sv-FI" dirty="0" err="1" smtClean="0"/>
              <a:t>olit</a:t>
            </a:r>
            <a:r>
              <a:rPr lang="sv-FI" dirty="0" smtClean="0"/>
              <a:t> </a:t>
            </a:r>
            <a:r>
              <a:rPr lang="sv-FI" dirty="0" err="1" smtClean="0"/>
              <a:t>viimeksi</a:t>
            </a:r>
            <a:r>
              <a:rPr lang="sv-FI" dirty="0" smtClean="0"/>
              <a:t> </a:t>
            </a:r>
            <a:r>
              <a:rPr lang="sv-FI" dirty="0" err="1" smtClean="0"/>
              <a:t>tyytyväinen</a:t>
            </a:r>
            <a:r>
              <a:rPr lang="sv-FI" dirty="0" smtClean="0"/>
              <a:t>/</a:t>
            </a:r>
            <a:r>
              <a:rPr lang="sv-FI" dirty="0" err="1" smtClean="0"/>
              <a:t>tyytymätön</a:t>
            </a:r>
            <a:r>
              <a:rPr lang="sv-FI" dirty="0" smtClean="0"/>
              <a:t> </a:t>
            </a:r>
            <a:r>
              <a:rPr lang="sv-FI" dirty="0" err="1" smtClean="0"/>
              <a:t>kirjaston</a:t>
            </a:r>
            <a:r>
              <a:rPr lang="sv-FI" dirty="0" smtClean="0"/>
              <a:t> </a:t>
            </a:r>
            <a:r>
              <a:rPr lang="sv-FI" dirty="0" err="1" smtClean="0"/>
              <a:t>palveluun</a:t>
            </a:r>
            <a:r>
              <a:rPr lang="sv-FI" dirty="0" smtClean="0"/>
              <a:t>?</a:t>
            </a:r>
          </a:p>
          <a:p>
            <a:r>
              <a:rPr lang="sv-FI" dirty="0" err="1" smtClean="0"/>
              <a:t>Mistä</a:t>
            </a:r>
            <a:r>
              <a:rPr lang="sv-FI" dirty="0" smtClean="0"/>
              <a:t> </a:t>
            </a:r>
            <a:r>
              <a:rPr lang="sv-FI" dirty="0" err="1" smtClean="0"/>
              <a:t>haet</a:t>
            </a:r>
            <a:r>
              <a:rPr lang="sv-FI" dirty="0" smtClean="0"/>
              <a:t> </a:t>
            </a:r>
            <a:r>
              <a:rPr lang="sv-FI" dirty="0" err="1" smtClean="0"/>
              <a:t>tietoa</a:t>
            </a:r>
            <a:r>
              <a:rPr lang="sv-FI" dirty="0" smtClean="0"/>
              <a:t>?</a:t>
            </a:r>
          </a:p>
          <a:p>
            <a:r>
              <a:rPr lang="sv-FI" dirty="0" smtClean="0"/>
              <a:t>Jos </a:t>
            </a:r>
            <a:r>
              <a:rPr lang="sv-FI" dirty="0" err="1" smtClean="0"/>
              <a:t>tarvitset</a:t>
            </a:r>
            <a:r>
              <a:rPr lang="sv-FI" dirty="0" smtClean="0"/>
              <a:t> </a:t>
            </a:r>
            <a:r>
              <a:rPr lang="sv-FI" dirty="0" err="1" smtClean="0"/>
              <a:t>apua</a:t>
            </a:r>
            <a:r>
              <a:rPr lang="sv-FI" dirty="0" smtClean="0"/>
              <a:t> </a:t>
            </a:r>
            <a:r>
              <a:rPr lang="sv-FI" dirty="0" err="1" smtClean="0"/>
              <a:t>tiedonhaussa</a:t>
            </a:r>
            <a:r>
              <a:rPr lang="sv-FI" dirty="0" smtClean="0"/>
              <a:t>, </a:t>
            </a:r>
            <a:r>
              <a:rPr lang="sv-FI" dirty="0" err="1" smtClean="0"/>
              <a:t>kenen</a:t>
            </a:r>
            <a:r>
              <a:rPr lang="sv-FI" dirty="0" smtClean="0"/>
              <a:t> </a:t>
            </a:r>
            <a:r>
              <a:rPr lang="sv-FI" dirty="0" err="1" smtClean="0"/>
              <a:t>puoleen</a:t>
            </a:r>
            <a:r>
              <a:rPr lang="sv-FI" dirty="0" smtClean="0"/>
              <a:t> </a:t>
            </a:r>
            <a:r>
              <a:rPr lang="sv-FI" dirty="0" err="1" smtClean="0"/>
              <a:t>käännyt</a:t>
            </a:r>
            <a:r>
              <a:rPr lang="sv-FI" dirty="0" smtClean="0"/>
              <a:t>?</a:t>
            </a:r>
          </a:p>
          <a:p>
            <a:r>
              <a:rPr lang="sv-FI" dirty="0" err="1" smtClean="0"/>
              <a:t>Miten</a:t>
            </a:r>
            <a:r>
              <a:rPr lang="sv-FI" dirty="0" smtClean="0"/>
              <a:t> </a:t>
            </a:r>
            <a:r>
              <a:rPr lang="sv-FI" dirty="0" err="1" smtClean="0"/>
              <a:t>olet</a:t>
            </a:r>
            <a:r>
              <a:rPr lang="sv-FI" dirty="0" smtClean="0"/>
              <a:t> </a:t>
            </a:r>
            <a:r>
              <a:rPr lang="sv-FI" dirty="0" err="1" smtClean="0"/>
              <a:t>oppinut</a:t>
            </a:r>
            <a:r>
              <a:rPr lang="sv-FI" dirty="0" smtClean="0"/>
              <a:t> </a:t>
            </a:r>
            <a:r>
              <a:rPr lang="sv-FI" dirty="0" err="1" smtClean="0"/>
              <a:t>hakemaan</a:t>
            </a:r>
            <a:r>
              <a:rPr lang="sv-FI" dirty="0" smtClean="0"/>
              <a:t> </a:t>
            </a:r>
            <a:r>
              <a:rPr lang="sv-FI" dirty="0" err="1" smtClean="0"/>
              <a:t>tietoa</a:t>
            </a:r>
            <a:r>
              <a:rPr lang="sv-FI" dirty="0" smtClean="0"/>
              <a:t>?</a:t>
            </a:r>
          </a:p>
          <a:p>
            <a:r>
              <a:rPr lang="sv-FI" dirty="0" err="1" smtClean="0"/>
              <a:t>Käytätkö</a:t>
            </a:r>
            <a:r>
              <a:rPr lang="sv-FI" dirty="0" smtClean="0"/>
              <a:t> </a:t>
            </a:r>
            <a:r>
              <a:rPr lang="sv-FI" dirty="0" err="1" smtClean="0"/>
              <a:t>Nelliportaalia</a:t>
            </a:r>
            <a:r>
              <a:rPr lang="sv-FI" dirty="0" smtClean="0"/>
              <a:t>?</a:t>
            </a:r>
          </a:p>
          <a:p>
            <a:r>
              <a:rPr lang="sv-FI" dirty="0" err="1" smtClean="0"/>
              <a:t>Onko</a:t>
            </a:r>
            <a:r>
              <a:rPr lang="sv-FI" dirty="0" smtClean="0"/>
              <a:t> </a:t>
            </a:r>
            <a:r>
              <a:rPr lang="sv-FI" dirty="0" err="1" smtClean="0"/>
              <a:t>sosiaalinen</a:t>
            </a:r>
            <a:r>
              <a:rPr lang="sv-FI" dirty="0" smtClean="0"/>
              <a:t> media </a:t>
            </a:r>
            <a:r>
              <a:rPr lang="sv-FI" dirty="0" err="1" smtClean="0"/>
              <a:t>tärkeä</a:t>
            </a:r>
            <a:r>
              <a:rPr lang="sv-FI" dirty="0" smtClean="0"/>
              <a:t> </a:t>
            </a:r>
            <a:r>
              <a:rPr lang="sv-FI" dirty="0" err="1" smtClean="0"/>
              <a:t>paikka</a:t>
            </a:r>
            <a:r>
              <a:rPr lang="sv-FI" dirty="0" smtClean="0"/>
              <a:t> </a:t>
            </a:r>
            <a:r>
              <a:rPr lang="sv-FI" dirty="0" err="1" smtClean="0"/>
              <a:t>kirjastolle</a:t>
            </a:r>
            <a:r>
              <a:rPr lang="sv-FI" dirty="0" smtClean="0"/>
              <a:t>?</a:t>
            </a:r>
          </a:p>
          <a:p>
            <a:r>
              <a:rPr lang="sv-FI" dirty="0" err="1" smtClean="0"/>
              <a:t>Mikä</a:t>
            </a:r>
            <a:r>
              <a:rPr lang="sv-FI" dirty="0" smtClean="0"/>
              <a:t> on </a:t>
            </a:r>
            <a:r>
              <a:rPr lang="sv-FI" dirty="0" err="1" smtClean="0"/>
              <a:t>kirjaston</a:t>
            </a:r>
            <a:r>
              <a:rPr lang="sv-FI" dirty="0" smtClean="0"/>
              <a:t> </a:t>
            </a:r>
            <a:r>
              <a:rPr lang="sv-FI" dirty="0" err="1" smtClean="0"/>
              <a:t>tärkein</a:t>
            </a:r>
            <a:r>
              <a:rPr lang="sv-FI" dirty="0" smtClean="0"/>
              <a:t> </a:t>
            </a:r>
            <a:r>
              <a:rPr lang="sv-FI" dirty="0" err="1" smtClean="0"/>
              <a:t>tehtävä</a:t>
            </a:r>
            <a:r>
              <a:rPr lang="sv-FI" dirty="0" smtClean="0"/>
              <a:t>?</a:t>
            </a:r>
          </a:p>
          <a:p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218829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err="1" smtClean="0"/>
              <a:t>Mitä</a:t>
            </a:r>
            <a:r>
              <a:rPr lang="sv-FI" dirty="0" smtClean="0"/>
              <a:t> </a:t>
            </a:r>
            <a:r>
              <a:rPr lang="sv-FI" dirty="0" err="1" smtClean="0"/>
              <a:t>me</a:t>
            </a:r>
            <a:r>
              <a:rPr lang="sv-FI" dirty="0" smtClean="0"/>
              <a:t> </a:t>
            </a:r>
            <a:r>
              <a:rPr lang="sv-FI" dirty="0" err="1" smtClean="0"/>
              <a:t>teimme</a:t>
            </a:r>
            <a:r>
              <a:rPr lang="sv-FI" dirty="0" smtClean="0"/>
              <a:t>?</a:t>
            </a:r>
            <a:br>
              <a:rPr lang="sv-FI" dirty="0" smtClean="0"/>
            </a:br>
            <a:r>
              <a:rPr lang="sv-FI" dirty="0" smtClean="0"/>
              <a:t>- </a:t>
            </a:r>
            <a:r>
              <a:rPr lang="sv-FI" dirty="0" err="1" smtClean="0"/>
              <a:t>Kysymykset</a:t>
            </a:r>
            <a:r>
              <a:rPr lang="sv-FI" dirty="0" smtClean="0"/>
              <a:t> </a:t>
            </a:r>
            <a:r>
              <a:rPr lang="sv-FI" dirty="0" err="1" smtClean="0"/>
              <a:t>tutkijoille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v-FI" dirty="0" err="1" smtClean="0"/>
              <a:t>Kuvaile</a:t>
            </a:r>
            <a:r>
              <a:rPr lang="sv-FI" dirty="0" smtClean="0"/>
              <a:t> </a:t>
            </a:r>
            <a:r>
              <a:rPr lang="sv-FI" dirty="0" err="1" smtClean="0"/>
              <a:t>kirjaston</a:t>
            </a:r>
            <a:r>
              <a:rPr lang="sv-FI" dirty="0" smtClean="0"/>
              <a:t> </a:t>
            </a:r>
            <a:r>
              <a:rPr lang="sv-FI" dirty="0" err="1" smtClean="0"/>
              <a:t>roolia</a:t>
            </a:r>
            <a:r>
              <a:rPr lang="sv-FI" dirty="0" smtClean="0"/>
              <a:t> </a:t>
            </a:r>
            <a:r>
              <a:rPr lang="sv-FI" dirty="0" err="1" smtClean="0"/>
              <a:t>jokapäiväisessä</a:t>
            </a:r>
            <a:r>
              <a:rPr lang="sv-FI" dirty="0" smtClean="0"/>
              <a:t> </a:t>
            </a:r>
            <a:r>
              <a:rPr lang="sv-FI" dirty="0" err="1" smtClean="0"/>
              <a:t>tutkijan</a:t>
            </a:r>
            <a:r>
              <a:rPr lang="sv-FI" dirty="0" smtClean="0"/>
              <a:t> </a:t>
            </a:r>
            <a:r>
              <a:rPr lang="sv-FI" dirty="0" err="1" smtClean="0"/>
              <a:t>työssäsi</a:t>
            </a:r>
            <a:r>
              <a:rPr lang="sv-FI" dirty="0" smtClean="0"/>
              <a:t> </a:t>
            </a:r>
            <a:r>
              <a:rPr lang="sv-FI" dirty="0" err="1" smtClean="0"/>
              <a:t>yhdellä</a:t>
            </a:r>
            <a:r>
              <a:rPr lang="sv-FI" dirty="0" smtClean="0"/>
              <a:t> </a:t>
            </a:r>
            <a:r>
              <a:rPr lang="sv-FI" dirty="0" err="1" smtClean="0"/>
              <a:t>lauseella</a:t>
            </a:r>
            <a:endParaRPr lang="sv-FI" dirty="0" smtClean="0"/>
          </a:p>
          <a:p>
            <a:r>
              <a:rPr lang="sv-FI" dirty="0" err="1"/>
              <a:t>Milloin</a:t>
            </a:r>
            <a:r>
              <a:rPr lang="sv-FI" dirty="0"/>
              <a:t> </a:t>
            </a:r>
            <a:r>
              <a:rPr lang="sv-FI" dirty="0" err="1"/>
              <a:t>olit</a:t>
            </a:r>
            <a:r>
              <a:rPr lang="sv-FI" dirty="0"/>
              <a:t> </a:t>
            </a:r>
            <a:r>
              <a:rPr lang="sv-FI" dirty="0" err="1"/>
              <a:t>viimeksi</a:t>
            </a:r>
            <a:r>
              <a:rPr lang="sv-FI" dirty="0"/>
              <a:t> </a:t>
            </a:r>
            <a:r>
              <a:rPr lang="sv-FI" dirty="0" err="1"/>
              <a:t>tyytyväinen</a:t>
            </a:r>
            <a:r>
              <a:rPr lang="sv-FI" dirty="0"/>
              <a:t>/</a:t>
            </a:r>
            <a:r>
              <a:rPr lang="sv-FI" dirty="0" err="1"/>
              <a:t>tyytymätön</a:t>
            </a:r>
            <a:r>
              <a:rPr lang="sv-FI" dirty="0"/>
              <a:t> </a:t>
            </a:r>
            <a:r>
              <a:rPr lang="sv-FI" dirty="0" err="1"/>
              <a:t>kirjaston</a:t>
            </a:r>
            <a:r>
              <a:rPr lang="sv-FI" dirty="0"/>
              <a:t> </a:t>
            </a:r>
            <a:r>
              <a:rPr lang="sv-FI" dirty="0" err="1"/>
              <a:t>palveluun</a:t>
            </a:r>
            <a:r>
              <a:rPr lang="sv-FI" dirty="0" smtClean="0"/>
              <a:t>?</a:t>
            </a:r>
          </a:p>
          <a:p>
            <a:r>
              <a:rPr lang="sv-FI" dirty="0" err="1"/>
              <a:t>Mistä</a:t>
            </a:r>
            <a:r>
              <a:rPr lang="sv-FI" dirty="0"/>
              <a:t> </a:t>
            </a:r>
            <a:r>
              <a:rPr lang="sv-FI" dirty="0" err="1"/>
              <a:t>haet</a:t>
            </a:r>
            <a:r>
              <a:rPr lang="sv-FI" dirty="0"/>
              <a:t> </a:t>
            </a:r>
            <a:r>
              <a:rPr lang="sv-FI" dirty="0" err="1"/>
              <a:t>tietoa</a:t>
            </a:r>
            <a:r>
              <a:rPr lang="sv-FI" dirty="0" smtClean="0"/>
              <a:t>?</a:t>
            </a:r>
          </a:p>
          <a:p>
            <a:r>
              <a:rPr lang="sv-FI" dirty="0" err="1"/>
              <a:t>Käytätkö</a:t>
            </a:r>
            <a:r>
              <a:rPr lang="sv-FI" dirty="0"/>
              <a:t> </a:t>
            </a:r>
            <a:r>
              <a:rPr lang="sv-FI" dirty="0" err="1"/>
              <a:t>Nelliportaalia</a:t>
            </a:r>
            <a:r>
              <a:rPr lang="sv-FI" dirty="0" smtClean="0"/>
              <a:t>?</a:t>
            </a:r>
          </a:p>
          <a:p>
            <a:r>
              <a:rPr lang="sv-FI" dirty="0"/>
              <a:t>Jos </a:t>
            </a:r>
            <a:r>
              <a:rPr lang="sv-FI" dirty="0" err="1"/>
              <a:t>tarvitset</a:t>
            </a:r>
            <a:r>
              <a:rPr lang="sv-FI" dirty="0"/>
              <a:t> </a:t>
            </a:r>
            <a:r>
              <a:rPr lang="sv-FI" dirty="0" err="1"/>
              <a:t>apua</a:t>
            </a:r>
            <a:r>
              <a:rPr lang="sv-FI" dirty="0"/>
              <a:t> </a:t>
            </a:r>
            <a:r>
              <a:rPr lang="sv-FI" dirty="0" err="1"/>
              <a:t>tiedonhaussa</a:t>
            </a:r>
            <a:r>
              <a:rPr lang="sv-FI" dirty="0"/>
              <a:t>, </a:t>
            </a:r>
            <a:r>
              <a:rPr lang="sv-FI" dirty="0" err="1"/>
              <a:t>kenen</a:t>
            </a:r>
            <a:r>
              <a:rPr lang="sv-FI" dirty="0"/>
              <a:t> </a:t>
            </a:r>
            <a:r>
              <a:rPr lang="sv-FI" dirty="0" err="1"/>
              <a:t>puoleen</a:t>
            </a:r>
            <a:r>
              <a:rPr lang="sv-FI" dirty="0"/>
              <a:t> </a:t>
            </a:r>
            <a:r>
              <a:rPr lang="sv-FI" dirty="0" err="1"/>
              <a:t>käännyt</a:t>
            </a:r>
            <a:r>
              <a:rPr lang="sv-FI" dirty="0" smtClean="0"/>
              <a:t>?</a:t>
            </a:r>
          </a:p>
          <a:p>
            <a:r>
              <a:rPr lang="sv-FI" dirty="0" err="1" smtClean="0"/>
              <a:t>Saatko</a:t>
            </a:r>
            <a:r>
              <a:rPr lang="sv-FI" dirty="0" smtClean="0"/>
              <a:t> </a:t>
            </a:r>
            <a:r>
              <a:rPr lang="sv-FI" dirty="0" err="1" smtClean="0"/>
              <a:t>tarpeeksi</a:t>
            </a:r>
            <a:r>
              <a:rPr lang="sv-FI" dirty="0" smtClean="0"/>
              <a:t> </a:t>
            </a:r>
            <a:r>
              <a:rPr lang="sv-FI" dirty="0" err="1" smtClean="0"/>
              <a:t>tietoa</a:t>
            </a:r>
            <a:r>
              <a:rPr lang="sv-FI" dirty="0" smtClean="0"/>
              <a:t> </a:t>
            </a:r>
            <a:r>
              <a:rPr lang="sv-FI" dirty="0" err="1" smtClean="0"/>
              <a:t>kirjaston</a:t>
            </a:r>
            <a:r>
              <a:rPr lang="sv-FI" dirty="0" smtClean="0"/>
              <a:t> </a:t>
            </a:r>
            <a:r>
              <a:rPr lang="sv-FI" dirty="0" err="1" smtClean="0"/>
              <a:t>palveluista</a:t>
            </a:r>
            <a:r>
              <a:rPr lang="sv-FI" dirty="0" smtClean="0"/>
              <a:t>?</a:t>
            </a:r>
          </a:p>
          <a:p>
            <a:r>
              <a:rPr lang="sv-FI" dirty="0" err="1" smtClean="0"/>
              <a:t>Käytätkö</a:t>
            </a:r>
            <a:r>
              <a:rPr lang="sv-FI" dirty="0" smtClean="0"/>
              <a:t> </a:t>
            </a:r>
            <a:r>
              <a:rPr lang="sv-FI" dirty="0" err="1" smtClean="0"/>
              <a:t>jotain</a:t>
            </a:r>
            <a:r>
              <a:rPr lang="sv-FI" dirty="0" smtClean="0"/>
              <a:t> </a:t>
            </a:r>
            <a:r>
              <a:rPr lang="sv-FI" dirty="0" err="1" smtClean="0"/>
              <a:t>viitteidenhallintaohjelmaa</a:t>
            </a:r>
            <a:r>
              <a:rPr lang="sv-FI" dirty="0" smtClean="0"/>
              <a:t>?</a:t>
            </a:r>
          </a:p>
          <a:p>
            <a:r>
              <a:rPr lang="sv-FI" dirty="0" err="1" smtClean="0"/>
              <a:t>Mitä</a:t>
            </a:r>
            <a:r>
              <a:rPr lang="sv-FI" dirty="0" smtClean="0"/>
              <a:t> </a:t>
            </a:r>
            <a:r>
              <a:rPr lang="sv-FI" dirty="0" err="1" smtClean="0"/>
              <a:t>pidät</a:t>
            </a:r>
            <a:r>
              <a:rPr lang="sv-FI" dirty="0" smtClean="0"/>
              <a:t> </a:t>
            </a:r>
            <a:r>
              <a:rPr lang="sv-FI" dirty="0" err="1" smtClean="0"/>
              <a:t>kirjaston</a:t>
            </a:r>
            <a:r>
              <a:rPr lang="sv-FI" dirty="0" smtClean="0"/>
              <a:t> </a:t>
            </a:r>
            <a:r>
              <a:rPr lang="sv-FI" dirty="0" err="1" smtClean="0"/>
              <a:t>uudesta</a:t>
            </a:r>
            <a:r>
              <a:rPr lang="sv-FI" dirty="0" smtClean="0"/>
              <a:t> Forskarservice </a:t>
            </a:r>
            <a:r>
              <a:rPr lang="sv-FI" dirty="0" err="1" smtClean="0"/>
              <a:t>palvelusta</a:t>
            </a:r>
            <a:r>
              <a:rPr lang="sv-FI" dirty="0" smtClean="0"/>
              <a:t>?</a:t>
            </a:r>
          </a:p>
          <a:p>
            <a:r>
              <a:rPr lang="sv-FI" dirty="0" err="1" smtClean="0"/>
              <a:t>Open</a:t>
            </a:r>
            <a:r>
              <a:rPr lang="sv-FI" dirty="0" smtClean="0"/>
              <a:t> access ja </a:t>
            </a:r>
            <a:r>
              <a:rPr lang="sv-FI" dirty="0" err="1" smtClean="0"/>
              <a:t>bibliometriikka</a:t>
            </a:r>
            <a:endParaRPr lang="sv-FI" dirty="0" smtClean="0"/>
          </a:p>
          <a:p>
            <a:r>
              <a:rPr lang="sv-FI" dirty="0" err="1" smtClean="0"/>
              <a:t>Räätälöidyt</a:t>
            </a:r>
            <a:r>
              <a:rPr lang="sv-FI" dirty="0" smtClean="0"/>
              <a:t> </a:t>
            </a:r>
            <a:r>
              <a:rPr lang="sv-FI" dirty="0" err="1" smtClean="0"/>
              <a:t>kirjastopalvelut</a:t>
            </a:r>
            <a:r>
              <a:rPr lang="sv-FI" dirty="0" smtClean="0"/>
              <a:t> </a:t>
            </a:r>
            <a:r>
              <a:rPr lang="sv-FI" dirty="0" err="1" smtClean="0"/>
              <a:t>tutkijoille</a:t>
            </a:r>
            <a:r>
              <a:rPr lang="sv-FI" dirty="0" smtClean="0"/>
              <a:t>?</a:t>
            </a:r>
            <a:endParaRPr lang="sv-FI" dirty="0"/>
          </a:p>
          <a:p>
            <a:endParaRPr lang="sv-FI" dirty="0"/>
          </a:p>
          <a:p>
            <a:endParaRPr lang="sv-FI" dirty="0"/>
          </a:p>
          <a:p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FI" dirty="0" err="1" smtClean="0"/>
              <a:t>Mitä</a:t>
            </a:r>
            <a:r>
              <a:rPr lang="sv-FI" dirty="0" smtClean="0"/>
              <a:t> </a:t>
            </a:r>
            <a:r>
              <a:rPr lang="sv-FI" dirty="0" err="1" smtClean="0"/>
              <a:t>me</a:t>
            </a:r>
            <a:r>
              <a:rPr lang="sv-FI" dirty="0" smtClean="0"/>
              <a:t> </a:t>
            </a:r>
            <a:r>
              <a:rPr lang="sv-FI" dirty="0" err="1" smtClean="0"/>
              <a:t>teimme</a:t>
            </a:r>
            <a:r>
              <a:rPr lang="sv-FI" dirty="0" smtClean="0"/>
              <a:t>?</a:t>
            </a:r>
            <a:br>
              <a:rPr lang="sv-FI" dirty="0" smtClean="0"/>
            </a:br>
            <a:r>
              <a:rPr lang="sv-FI" dirty="0" smtClean="0"/>
              <a:t>- </a:t>
            </a:r>
            <a:r>
              <a:rPr lang="sv-FI" dirty="0" err="1" smtClean="0"/>
              <a:t>Rekrytointi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v-FI" dirty="0" err="1" smtClean="0"/>
              <a:t>Ilmoitukset</a:t>
            </a:r>
            <a:r>
              <a:rPr lang="sv-FI" dirty="0" smtClean="0"/>
              <a:t> Åbo Akademin </a:t>
            </a:r>
            <a:r>
              <a:rPr lang="sv-FI" dirty="0" err="1" smtClean="0"/>
              <a:t>ilmoitustauluilla</a:t>
            </a:r>
            <a:r>
              <a:rPr lang="sv-FI" dirty="0" smtClean="0"/>
              <a:t>, </a:t>
            </a:r>
            <a:r>
              <a:rPr lang="sv-FI" dirty="0" err="1" smtClean="0"/>
              <a:t>opiskelijaravintoloissa</a:t>
            </a:r>
            <a:r>
              <a:rPr lang="sv-FI" dirty="0" smtClean="0"/>
              <a:t>, </a:t>
            </a:r>
            <a:r>
              <a:rPr lang="sv-FI" dirty="0" err="1" smtClean="0"/>
              <a:t>kirjaston</a:t>
            </a:r>
            <a:r>
              <a:rPr lang="sv-FI" dirty="0" smtClean="0"/>
              <a:t> </a:t>
            </a:r>
            <a:r>
              <a:rPr lang="sv-FI" dirty="0" err="1" smtClean="0"/>
              <a:t>lainaustiskeillä</a:t>
            </a:r>
            <a:r>
              <a:rPr lang="sv-FI" dirty="0" smtClean="0"/>
              <a:t>, </a:t>
            </a:r>
            <a:r>
              <a:rPr lang="sv-FI" dirty="0" err="1" smtClean="0"/>
              <a:t>laitosten</a:t>
            </a:r>
            <a:r>
              <a:rPr lang="sv-FI" dirty="0" smtClean="0"/>
              <a:t> </a:t>
            </a:r>
            <a:r>
              <a:rPr lang="sv-FI" dirty="0" err="1" smtClean="0"/>
              <a:t>kahvihuoneissa</a:t>
            </a:r>
            <a:r>
              <a:rPr lang="sv-FI" dirty="0" smtClean="0"/>
              <a:t> </a:t>
            </a:r>
            <a:r>
              <a:rPr lang="sv-FI" dirty="0" err="1" smtClean="0"/>
              <a:t>sekä</a:t>
            </a:r>
            <a:r>
              <a:rPr lang="sv-FI" dirty="0" smtClean="0"/>
              <a:t> </a:t>
            </a:r>
            <a:r>
              <a:rPr lang="sv-FI" dirty="0" err="1" smtClean="0"/>
              <a:t>lukusaleissa</a:t>
            </a:r>
            <a:endParaRPr lang="sv-FI" dirty="0" smtClean="0"/>
          </a:p>
          <a:p>
            <a:r>
              <a:rPr lang="sv-FI" dirty="0" err="1" smtClean="0"/>
              <a:t>Sähköpostitse</a:t>
            </a:r>
            <a:r>
              <a:rPr lang="sv-FI" dirty="0" smtClean="0"/>
              <a:t> </a:t>
            </a:r>
            <a:r>
              <a:rPr lang="sv-FI" dirty="0" err="1" smtClean="0"/>
              <a:t>kaikille</a:t>
            </a:r>
            <a:r>
              <a:rPr lang="sv-FI" dirty="0" smtClean="0"/>
              <a:t> </a:t>
            </a:r>
            <a:r>
              <a:rPr lang="sv-FI" dirty="0" err="1" smtClean="0"/>
              <a:t>opiskelijoille</a:t>
            </a:r>
            <a:r>
              <a:rPr lang="sv-FI" dirty="0" smtClean="0"/>
              <a:t>/</a:t>
            </a:r>
            <a:r>
              <a:rPr lang="sv-FI" dirty="0" err="1" smtClean="0"/>
              <a:t>tutkijoille</a:t>
            </a:r>
            <a:endParaRPr lang="sv-FI" dirty="0" smtClean="0"/>
          </a:p>
          <a:p>
            <a:r>
              <a:rPr lang="sv-FI" dirty="0" err="1" smtClean="0"/>
              <a:t>Kirjaston</a:t>
            </a:r>
            <a:r>
              <a:rPr lang="sv-FI" dirty="0" smtClean="0"/>
              <a:t> </a:t>
            </a:r>
            <a:r>
              <a:rPr lang="sv-FI" dirty="0" err="1" smtClean="0"/>
              <a:t>sosiaalisessa</a:t>
            </a:r>
            <a:r>
              <a:rPr lang="sv-FI" dirty="0" smtClean="0"/>
              <a:t> </a:t>
            </a:r>
            <a:r>
              <a:rPr lang="sv-FI" dirty="0" err="1" smtClean="0"/>
              <a:t>mediassa</a:t>
            </a:r>
            <a:r>
              <a:rPr lang="sv-FI" dirty="0" smtClean="0"/>
              <a:t>: </a:t>
            </a:r>
          </a:p>
          <a:p>
            <a:pPr marL="0" indent="0">
              <a:buNone/>
            </a:pPr>
            <a:endParaRPr lang="sv-FI" dirty="0"/>
          </a:p>
          <a:p>
            <a:pPr marL="0" indent="0">
              <a:buNone/>
            </a:pPr>
            <a:r>
              <a:rPr lang="sv-FI" dirty="0" err="1" smtClean="0"/>
              <a:t>Facebook</a:t>
            </a:r>
            <a:r>
              <a:rPr lang="sv-FI" dirty="0" smtClean="0"/>
              <a:t> </a:t>
            </a:r>
            <a:r>
              <a:rPr lang="sv-FI" dirty="0">
                <a:hlinkClick r:id="rId2"/>
              </a:rPr>
              <a:t>https://</a:t>
            </a:r>
            <a:r>
              <a:rPr lang="sv-FI" dirty="0" smtClean="0">
                <a:hlinkClick r:id="rId2"/>
              </a:rPr>
              <a:t>www.facebook.com/Akademibiblioteket/</a:t>
            </a:r>
            <a:r>
              <a:rPr lang="sv-FI" dirty="0" smtClean="0"/>
              <a:t>	</a:t>
            </a:r>
            <a:endParaRPr lang="sv-FI" dirty="0"/>
          </a:p>
          <a:p>
            <a:pPr marL="0" indent="0">
              <a:buNone/>
            </a:pPr>
            <a:r>
              <a:rPr lang="sv-FI" dirty="0" err="1" smtClean="0"/>
              <a:t>Blogi</a:t>
            </a:r>
            <a:r>
              <a:rPr lang="sv-FI" dirty="0" smtClean="0"/>
              <a:t> </a:t>
            </a:r>
            <a:r>
              <a:rPr lang="sv-FI" dirty="0">
                <a:hlinkClick r:id="rId3"/>
              </a:rPr>
              <a:t>http://blogs.abo.fi/biblioteket</a:t>
            </a:r>
            <a:r>
              <a:rPr lang="sv-FI" dirty="0" smtClean="0">
                <a:hlinkClick r:id="rId3"/>
              </a:rPr>
              <a:t>/</a:t>
            </a:r>
            <a:endParaRPr lang="sv-FI" dirty="0" smtClean="0"/>
          </a:p>
          <a:p>
            <a:pPr marL="0" indent="0">
              <a:buNone/>
            </a:pP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228119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813" y="1954197"/>
            <a:ext cx="7272337" cy="374335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1328440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FI" dirty="0" err="1" smtClean="0"/>
              <a:t>Mitä</a:t>
            </a:r>
            <a:r>
              <a:rPr lang="sv-FI" dirty="0" smtClean="0"/>
              <a:t> </a:t>
            </a:r>
            <a:r>
              <a:rPr lang="sv-FI" dirty="0" err="1" smtClean="0"/>
              <a:t>me</a:t>
            </a:r>
            <a:r>
              <a:rPr lang="sv-FI" dirty="0" smtClean="0"/>
              <a:t> </a:t>
            </a:r>
            <a:r>
              <a:rPr lang="sv-FI" dirty="0" err="1" smtClean="0"/>
              <a:t>teimme</a:t>
            </a:r>
            <a:r>
              <a:rPr lang="sv-FI" dirty="0" smtClean="0"/>
              <a:t>?</a:t>
            </a:r>
            <a:br>
              <a:rPr lang="sv-FI" dirty="0" smtClean="0"/>
            </a:br>
            <a:r>
              <a:rPr lang="sv-FI" dirty="0" smtClean="0"/>
              <a:t>- </a:t>
            </a:r>
            <a:r>
              <a:rPr lang="sv-FI" dirty="0" err="1" smtClean="0"/>
              <a:t>Toteutus</a:t>
            </a:r>
            <a:r>
              <a:rPr lang="sv-FI" dirty="0" smtClean="0"/>
              <a:t>: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v-FI" dirty="0" err="1" smtClean="0"/>
              <a:t>Kolme</a:t>
            </a:r>
            <a:r>
              <a:rPr lang="sv-FI" dirty="0" smtClean="0"/>
              <a:t> </a:t>
            </a:r>
            <a:r>
              <a:rPr lang="sv-FI" dirty="0" err="1" smtClean="0"/>
              <a:t>kahden</a:t>
            </a:r>
            <a:r>
              <a:rPr lang="sv-FI" dirty="0" smtClean="0"/>
              <a:t> </a:t>
            </a:r>
            <a:r>
              <a:rPr lang="sv-FI" dirty="0" err="1" smtClean="0"/>
              <a:t>tunnin</a:t>
            </a:r>
            <a:r>
              <a:rPr lang="sv-FI" dirty="0" smtClean="0"/>
              <a:t> </a:t>
            </a:r>
            <a:r>
              <a:rPr lang="sv-FI" dirty="0" err="1" smtClean="0"/>
              <a:t>sessiota</a:t>
            </a:r>
            <a:r>
              <a:rPr lang="sv-FI" dirty="0" smtClean="0"/>
              <a:t>, </a:t>
            </a:r>
            <a:r>
              <a:rPr lang="sv-FI" dirty="0" err="1" smtClean="0"/>
              <a:t>joissa</a:t>
            </a:r>
            <a:r>
              <a:rPr lang="sv-FI" dirty="0" smtClean="0"/>
              <a:t> </a:t>
            </a:r>
            <a:r>
              <a:rPr lang="sv-FI" dirty="0" err="1" smtClean="0"/>
              <a:t>kussakin</a:t>
            </a:r>
            <a:r>
              <a:rPr lang="sv-FI" dirty="0" smtClean="0"/>
              <a:t> </a:t>
            </a:r>
            <a:r>
              <a:rPr lang="sv-FI" dirty="0" smtClean="0"/>
              <a:t>5-7 </a:t>
            </a:r>
            <a:r>
              <a:rPr lang="sv-FI" dirty="0" err="1" smtClean="0"/>
              <a:t>osallistujaa</a:t>
            </a:r>
            <a:r>
              <a:rPr lang="sv-FI" dirty="0" smtClean="0"/>
              <a:t> (</a:t>
            </a:r>
            <a:r>
              <a:rPr lang="sv-FI" dirty="0" err="1" smtClean="0"/>
              <a:t>yhteensä</a:t>
            </a:r>
            <a:r>
              <a:rPr lang="sv-FI" dirty="0" smtClean="0"/>
              <a:t> 17 </a:t>
            </a:r>
            <a:r>
              <a:rPr lang="sv-FI" dirty="0" err="1" smtClean="0"/>
              <a:t>opiskelijaa</a:t>
            </a:r>
            <a:r>
              <a:rPr lang="sv-FI" dirty="0" smtClean="0"/>
              <a:t>/18 </a:t>
            </a:r>
            <a:r>
              <a:rPr lang="sv-FI" dirty="0" err="1" smtClean="0"/>
              <a:t>tutkijaa</a:t>
            </a:r>
            <a:r>
              <a:rPr lang="sv-FI" dirty="0" smtClean="0"/>
              <a:t>), </a:t>
            </a:r>
            <a:r>
              <a:rPr lang="sv-FI" dirty="0" err="1" smtClean="0"/>
              <a:t>lokakuussa</a:t>
            </a:r>
            <a:r>
              <a:rPr lang="sv-FI" dirty="0" smtClean="0"/>
              <a:t> 2011 ja </a:t>
            </a:r>
            <a:r>
              <a:rPr lang="sv-FI" dirty="0" err="1" smtClean="0"/>
              <a:t>lokakuussa</a:t>
            </a:r>
            <a:r>
              <a:rPr lang="sv-FI" dirty="0" smtClean="0"/>
              <a:t> 2012</a:t>
            </a:r>
            <a:endParaRPr lang="sv-FI" dirty="0" smtClean="0"/>
          </a:p>
          <a:p>
            <a:r>
              <a:rPr lang="sv-FI" dirty="0" err="1" smtClean="0"/>
              <a:t>Osallistujat</a:t>
            </a:r>
            <a:r>
              <a:rPr lang="sv-FI" dirty="0" smtClean="0"/>
              <a:t> </a:t>
            </a:r>
            <a:r>
              <a:rPr lang="sv-FI" dirty="0" err="1" smtClean="0"/>
              <a:t>edustivat</a:t>
            </a:r>
            <a:r>
              <a:rPr lang="sv-FI" dirty="0" smtClean="0"/>
              <a:t> </a:t>
            </a:r>
            <a:r>
              <a:rPr lang="sv-FI" dirty="0" err="1" smtClean="0"/>
              <a:t>kaikkia</a:t>
            </a:r>
            <a:r>
              <a:rPr lang="sv-FI" dirty="0" smtClean="0"/>
              <a:t> </a:t>
            </a:r>
            <a:r>
              <a:rPr lang="sv-FI" dirty="0" err="1" smtClean="0"/>
              <a:t>tiedekunta-aloja</a:t>
            </a:r>
            <a:r>
              <a:rPr lang="sv-FI" dirty="0" smtClean="0"/>
              <a:t> ja olivat </a:t>
            </a:r>
            <a:r>
              <a:rPr lang="sv-FI" dirty="0" err="1" smtClean="0"/>
              <a:t>opiskelleet</a:t>
            </a:r>
            <a:r>
              <a:rPr lang="sv-FI" dirty="0" smtClean="0"/>
              <a:t> 2-7 </a:t>
            </a:r>
            <a:r>
              <a:rPr lang="sv-FI" dirty="0" err="1" smtClean="0"/>
              <a:t>vuotta</a:t>
            </a:r>
            <a:r>
              <a:rPr lang="sv-FI" dirty="0" smtClean="0"/>
              <a:t>/</a:t>
            </a:r>
            <a:r>
              <a:rPr lang="sv-FI" dirty="0" err="1" smtClean="0"/>
              <a:t>toimineet</a:t>
            </a:r>
            <a:r>
              <a:rPr lang="sv-FI" dirty="0" smtClean="0"/>
              <a:t> </a:t>
            </a:r>
            <a:r>
              <a:rPr lang="sv-FI" dirty="0" err="1" smtClean="0"/>
              <a:t>tutkijoina</a:t>
            </a:r>
            <a:r>
              <a:rPr lang="sv-FI" dirty="0" smtClean="0"/>
              <a:t> 1-10 </a:t>
            </a:r>
            <a:r>
              <a:rPr lang="sv-FI" dirty="0" err="1" smtClean="0"/>
              <a:t>vuotta</a:t>
            </a:r>
            <a:endParaRPr lang="sv-FI" dirty="0" smtClean="0"/>
          </a:p>
          <a:p>
            <a:r>
              <a:rPr lang="sv-FI" dirty="0" err="1" smtClean="0"/>
              <a:t>Paikka</a:t>
            </a:r>
            <a:r>
              <a:rPr lang="sv-FI" dirty="0" smtClean="0"/>
              <a:t>: </a:t>
            </a:r>
            <a:r>
              <a:rPr lang="sv-FI" dirty="0" err="1" smtClean="0"/>
              <a:t>CaféArt</a:t>
            </a:r>
            <a:r>
              <a:rPr lang="sv-FI" dirty="0" smtClean="0"/>
              <a:t> (</a:t>
            </a:r>
            <a:r>
              <a:rPr lang="sv-FI" dirty="0" err="1" smtClean="0"/>
              <a:t>tarjoilu</a:t>
            </a:r>
            <a:r>
              <a:rPr lang="sv-FI" dirty="0" smtClean="0"/>
              <a:t>)</a:t>
            </a:r>
          </a:p>
          <a:p>
            <a:r>
              <a:rPr lang="sv-FI" dirty="0" err="1" smtClean="0"/>
              <a:t>Kirjaston</a:t>
            </a:r>
            <a:r>
              <a:rPr lang="sv-FI" dirty="0" smtClean="0"/>
              <a:t> </a:t>
            </a:r>
            <a:r>
              <a:rPr lang="sv-FI" dirty="0" err="1" smtClean="0"/>
              <a:t>puolesta</a:t>
            </a:r>
            <a:r>
              <a:rPr lang="sv-FI" dirty="0" smtClean="0"/>
              <a:t> </a:t>
            </a:r>
            <a:r>
              <a:rPr lang="sv-FI" dirty="0" err="1" smtClean="0"/>
              <a:t>läsnä</a:t>
            </a:r>
            <a:r>
              <a:rPr lang="sv-FI" dirty="0" smtClean="0"/>
              <a:t> olivat </a:t>
            </a:r>
            <a:r>
              <a:rPr lang="sv-FI" dirty="0" err="1" smtClean="0"/>
              <a:t>moderaattori</a:t>
            </a:r>
            <a:r>
              <a:rPr lang="sv-FI" dirty="0" smtClean="0"/>
              <a:t>, </a:t>
            </a:r>
            <a:r>
              <a:rPr lang="sv-FI" dirty="0" err="1" smtClean="0"/>
              <a:t>sihteeri</a:t>
            </a:r>
            <a:r>
              <a:rPr lang="sv-FI" dirty="0" smtClean="0"/>
              <a:t> ja </a:t>
            </a:r>
            <a:r>
              <a:rPr lang="sv-FI" dirty="0" err="1" smtClean="0"/>
              <a:t>havainnoitsija</a:t>
            </a:r>
            <a:r>
              <a:rPr lang="sv-FI" dirty="0" smtClean="0"/>
              <a:t> </a:t>
            </a:r>
          </a:p>
          <a:p>
            <a:r>
              <a:rPr lang="sv-FI" dirty="0" err="1" smtClean="0"/>
              <a:t>Osallistujat</a:t>
            </a:r>
            <a:r>
              <a:rPr lang="sv-FI" dirty="0" smtClean="0"/>
              <a:t> </a:t>
            </a:r>
            <a:r>
              <a:rPr lang="sv-FI" dirty="0" err="1" smtClean="0"/>
              <a:t>saivat</a:t>
            </a:r>
            <a:r>
              <a:rPr lang="sv-FI" dirty="0" smtClean="0"/>
              <a:t> </a:t>
            </a:r>
            <a:r>
              <a:rPr lang="sv-FI" dirty="0" err="1" smtClean="0"/>
              <a:t>kiitokseksi</a:t>
            </a:r>
            <a:r>
              <a:rPr lang="sv-FI" dirty="0" smtClean="0"/>
              <a:t> </a:t>
            </a:r>
            <a:r>
              <a:rPr lang="sv-FI" dirty="0" err="1" smtClean="0"/>
              <a:t>elokuvalipun</a:t>
            </a:r>
            <a:r>
              <a:rPr lang="sv-FI" dirty="0" smtClean="0"/>
              <a:t>/</a:t>
            </a:r>
            <a:r>
              <a:rPr lang="sv-FI" dirty="0" err="1" smtClean="0"/>
              <a:t>lahjakortin</a:t>
            </a:r>
            <a:r>
              <a:rPr lang="sv-FI" dirty="0" smtClean="0"/>
              <a:t> </a:t>
            </a:r>
            <a:r>
              <a:rPr lang="sv-FI" dirty="0" err="1" smtClean="0"/>
              <a:t>kirjakauppaan</a:t>
            </a:r>
            <a:endParaRPr lang="sv-FI" dirty="0" smtClean="0"/>
          </a:p>
          <a:p>
            <a:r>
              <a:rPr lang="sv-FI" dirty="0" err="1" smtClean="0"/>
              <a:t>Jokaisen</a:t>
            </a:r>
            <a:r>
              <a:rPr lang="sv-FI" dirty="0" smtClean="0"/>
              <a:t> session </a:t>
            </a:r>
            <a:r>
              <a:rPr lang="sv-FI" dirty="0" err="1" smtClean="0"/>
              <a:t>jälkeen</a:t>
            </a:r>
            <a:r>
              <a:rPr lang="sv-FI" dirty="0" smtClean="0"/>
              <a:t> </a:t>
            </a:r>
            <a:r>
              <a:rPr lang="sv-FI" dirty="0" err="1" smtClean="0"/>
              <a:t>pidettiin</a:t>
            </a:r>
            <a:r>
              <a:rPr lang="sv-FI" dirty="0" smtClean="0"/>
              <a:t> </a:t>
            </a:r>
            <a:r>
              <a:rPr lang="sv-FI" dirty="0" err="1" smtClean="0"/>
              <a:t>palaveri</a:t>
            </a:r>
            <a:r>
              <a:rPr lang="sv-FI" dirty="0" smtClean="0"/>
              <a:t> ja </a:t>
            </a:r>
            <a:r>
              <a:rPr lang="sv-FI" dirty="0" err="1" smtClean="0"/>
              <a:t>kirjoitettiin</a:t>
            </a:r>
            <a:r>
              <a:rPr lang="sv-FI" dirty="0" smtClean="0"/>
              <a:t> </a:t>
            </a:r>
            <a:r>
              <a:rPr lang="sv-FI" dirty="0" err="1" smtClean="0"/>
              <a:t>raportti</a:t>
            </a:r>
            <a:endParaRPr lang="sv-FI" dirty="0" smtClean="0"/>
          </a:p>
          <a:p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9003744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916832"/>
            <a:ext cx="5832648" cy="374441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696612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err="1" smtClean="0"/>
              <a:t>Fokusryhmämenetelmä</a:t>
            </a:r>
            <a:r>
              <a:rPr lang="sv-FI" dirty="0" smtClean="0"/>
              <a:t> 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v-FI" dirty="0" err="1" smtClean="0"/>
              <a:t>Kvalitatiivinen</a:t>
            </a:r>
            <a:r>
              <a:rPr lang="sv-FI" dirty="0" smtClean="0"/>
              <a:t> </a:t>
            </a:r>
            <a:r>
              <a:rPr lang="sv-FI" dirty="0" err="1" smtClean="0"/>
              <a:t>tutkimusmenetelmä</a:t>
            </a:r>
            <a:endParaRPr lang="sv-FI" dirty="0" smtClean="0"/>
          </a:p>
          <a:p>
            <a:r>
              <a:rPr lang="sv-FI" dirty="0" err="1" smtClean="0"/>
              <a:t>Kehitettiin</a:t>
            </a:r>
            <a:r>
              <a:rPr lang="sv-FI" dirty="0" smtClean="0"/>
              <a:t> 1940-luvulla </a:t>
            </a:r>
            <a:r>
              <a:rPr lang="sv-FI" dirty="0" err="1" smtClean="0"/>
              <a:t>Yhdysvalloissa</a:t>
            </a:r>
            <a:r>
              <a:rPr lang="sv-FI" dirty="0" smtClean="0"/>
              <a:t>, </a:t>
            </a:r>
            <a:r>
              <a:rPr lang="sv-FI" dirty="0" err="1" smtClean="0"/>
              <a:t>pääasiassa</a:t>
            </a:r>
            <a:r>
              <a:rPr lang="sv-FI" dirty="0" smtClean="0"/>
              <a:t> </a:t>
            </a:r>
            <a:r>
              <a:rPr lang="sv-FI" dirty="0" err="1" smtClean="0"/>
              <a:t>sosiologi</a:t>
            </a:r>
            <a:r>
              <a:rPr lang="sv-FI" dirty="0" smtClean="0"/>
              <a:t> Robert </a:t>
            </a:r>
            <a:r>
              <a:rPr lang="sv-FI" dirty="0" err="1" smtClean="0"/>
              <a:t>Mertonin</a:t>
            </a:r>
            <a:r>
              <a:rPr lang="sv-FI" dirty="0" smtClean="0"/>
              <a:t> </a:t>
            </a:r>
            <a:r>
              <a:rPr lang="sv-FI" dirty="0" err="1" smtClean="0"/>
              <a:t>toimesta</a:t>
            </a:r>
            <a:endParaRPr lang="sv-FI" dirty="0" smtClean="0"/>
          </a:p>
          <a:p>
            <a:r>
              <a:rPr lang="sv-FI" dirty="0" err="1" smtClean="0"/>
              <a:t>Käytettiin</a:t>
            </a:r>
            <a:r>
              <a:rPr lang="sv-FI" dirty="0" smtClean="0"/>
              <a:t> </a:t>
            </a:r>
            <a:r>
              <a:rPr lang="sv-FI" dirty="0" err="1" smtClean="0"/>
              <a:t>aluksi</a:t>
            </a:r>
            <a:r>
              <a:rPr lang="sv-FI" dirty="0" smtClean="0"/>
              <a:t> </a:t>
            </a:r>
            <a:r>
              <a:rPr lang="sv-FI" dirty="0" err="1" smtClean="0"/>
              <a:t>markkinatutkimuksissa</a:t>
            </a:r>
            <a:r>
              <a:rPr lang="sv-FI" dirty="0" smtClean="0"/>
              <a:t>, </a:t>
            </a:r>
            <a:r>
              <a:rPr lang="sv-FI" dirty="0" err="1" smtClean="0"/>
              <a:t>kehittyi</a:t>
            </a:r>
            <a:r>
              <a:rPr lang="sv-FI" dirty="0" smtClean="0"/>
              <a:t> 1980-luvulla </a:t>
            </a:r>
            <a:r>
              <a:rPr lang="sv-FI" dirty="0" err="1" smtClean="0"/>
              <a:t>yhteiskuntatieteiden</a:t>
            </a:r>
            <a:r>
              <a:rPr lang="sv-FI" dirty="0" smtClean="0"/>
              <a:t> </a:t>
            </a:r>
            <a:r>
              <a:rPr lang="sv-FI" dirty="0" err="1" smtClean="0"/>
              <a:t>menetelmäksi</a:t>
            </a:r>
            <a:endParaRPr lang="sv-FI" dirty="0" smtClean="0"/>
          </a:p>
          <a:p>
            <a:r>
              <a:rPr lang="sv-FI" dirty="0" err="1" smtClean="0"/>
              <a:t>Soveltuu</a:t>
            </a:r>
            <a:r>
              <a:rPr lang="sv-FI" dirty="0" smtClean="0"/>
              <a:t> </a:t>
            </a:r>
            <a:r>
              <a:rPr lang="sv-FI" dirty="0" err="1" smtClean="0"/>
              <a:t>hyvin</a:t>
            </a:r>
            <a:r>
              <a:rPr lang="sv-FI" dirty="0" smtClean="0"/>
              <a:t> </a:t>
            </a:r>
            <a:r>
              <a:rPr lang="sv-FI" dirty="0" err="1" smtClean="0"/>
              <a:t>kirjastopalvelujen</a:t>
            </a:r>
            <a:r>
              <a:rPr lang="sv-FI" dirty="0" smtClean="0"/>
              <a:t> </a:t>
            </a:r>
            <a:r>
              <a:rPr lang="sv-FI" dirty="0" err="1" smtClean="0"/>
              <a:t>arviointiin</a:t>
            </a:r>
            <a:r>
              <a:rPr lang="sv-FI" dirty="0" smtClean="0"/>
              <a:t> ja </a:t>
            </a:r>
            <a:r>
              <a:rPr lang="sv-FI" dirty="0" err="1" smtClean="0"/>
              <a:t>kehitykseen</a:t>
            </a: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371354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err="1" smtClean="0"/>
              <a:t>Sessioiden</a:t>
            </a:r>
            <a:r>
              <a:rPr lang="sv-FI" dirty="0" smtClean="0"/>
              <a:t> </a:t>
            </a:r>
            <a:r>
              <a:rPr lang="sv-FI" dirty="0" err="1" smtClean="0"/>
              <a:t>jälkeen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b="1" dirty="0" err="1" smtClean="0"/>
              <a:t>Kirjoitettiin</a:t>
            </a:r>
            <a:r>
              <a:rPr lang="sv-FI" b="1" dirty="0" smtClean="0"/>
              <a:t> </a:t>
            </a:r>
            <a:r>
              <a:rPr lang="sv-FI" b="1" dirty="0" err="1" smtClean="0"/>
              <a:t>loppuraportti</a:t>
            </a:r>
            <a:r>
              <a:rPr lang="sv-FI" b="1" dirty="0" smtClean="0"/>
              <a:t>, </a:t>
            </a:r>
            <a:r>
              <a:rPr lang="sv-FI" b="1" dirty="0" err="1" smtClean="0"/>
              <a:t>josta</a:t>
            </a:r>
            <a:r>
              <a:rPr lang="sv-FI" b="1" dirty="0" smtClean="0"/>
              <a:t> </a:t>
            </a:r>
            <a:r>
              <a:rPr lang="sv-FI" b="1" dirty="0" err="1" smtClean="0"/>
              <a:t>tiedotettiin</a:t>
            </a:r>
            <a:r>
              <a:rPr lang="sv-FI" b="1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sv-FI" dirty="0" err="1" smtClean="0"/>
              <a:t>Kirjaston</a:t>
            </a:r>
            <a:r>
              <a:rPr lang="sv-FI" dirty="0" smtClean="0"/>
              <a:t> </a:t>
            </a:r>
            <a:r>
              <a:rPr lang="sv-FI" dirty="0" err="1" smtClean="0"/>
              <a:t>johtoryhmälle</a:t>
            </a:r>
            <a:endParaRPr lang="sv-FI" dirty="0" smtClean="0"/>
          </a:p>
          <a:p>
            <a:pPr>
              <a:buFont typeface="Arial" pitchFamily="34" charset="0"/>
              <a:buChar char="•"/>
            </a:pPr>
            <a:r>
              <a:rPr lang="sv-FI" dirty="0" err="1" smtClean="0"/>
              <a:t>Kirjaston</a:t>
            </a:r>
            <a:r>
              <a:rPr lang="sv-FI" dirty="0" smtClean="0"/>
              <a:t> </a:t>
            </a:r>
            <a:r>
              <a:rPr lang="sv-FI" dirty="0" err="1" smtClean="0"/>
              <a:t>henkilökunnalle</a:t>
            </a:r>
            <a:endParaRPr lang="sv-FI" dirty="0" smtClean="0"/>
          </a:p>
          <a:p>
            <a:pPr>
              <a:buFont typeface="Arial" pitchFamily="34" charset="0"/>
              <a:buChar char="•"/>
            </a:pPr>
            <a:r>
              <a:rPr lang="sv-FI" dirty="0" smtClean="0"/>
              <a:t>Åbo Akademin </a:t>
            </a:r>
            <a:r>
              <a:rPr lang="sv-FI" dirty="0" err="1" smtClean="0"/>
              <a:t>opiskelijoille</a:t>
            </a:r>
            <a:r>
              <a:rPr lang="sv-FI" dirty="0" smtClean="0"/>
              <a:t> ja </a:t>
            </a:r>
            <a:r>
              <a:rPr lang="sv-FI" dirty="0" err="1" smtClean="0"/>
              <a:t>henkilökunnalle</a:t>
            </a:r>
            <a:r>
              <a:rPr lang="sv-FI" dirty="0" smtClean="0"/>
              <a:t> (</a:t>
            </a:r>
            <a:r>
              <a:rPr lang="sv-FI" dirty="0" err="1" smtClean="0"/>
              <a:t>webbisivujen</a:t>
            </a:r>
            <a:r>
              <a:rPr lang="sv-FI" dirty="0" smtClean="0"/>
              <a:t> ja </a:t>
            </a:r>
            <a:r>
              <a:rPr lang="sv-FI" dirty="0" err="1" smtClean="0"/>
              <a:t>sosiaalisen</a:t>
            </a:r>
            <a:r>
              <a:rPr lang="sv-FI" dirty="0" smtClean="0"/>
              <a:t> median </a:t>
            </a:r>
            <a:r>
              <a:rPr lang="sv-FI" dirty="0" err="1" smtClean="0"/>
              <a:t>kautta</a:t>
            </a:r>
            <a:r>
              <a:rPr lang="sv-FI" dirty="0" smtClean="0"/>
              <a:t>) </a:t>
            </a: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0373027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err="1" smtClean="0"/>
              <a:t>Mitä</a:t>
            </a:r>
            <a:r>
              <a:rPr lang="sv-FI" dirty="0" smtClean="0"/>
              <a:t> </a:t>
            </a:r>
            <a:r>
              <a:rPr lang="sv-FI" dirty="0" err="1" smtClean="0"/>
              <a:t>saimme</a:t>
            </a:r>
            <a:r>
              <a:rPr lang="sv-FI" dirty="0" smtClean="0"/>
              <a:t> </a:t>
            </a:r>
            <a:r>
              <a:rPr lang="sv-FI" dirty="0" err="1" smtClean="0"/>
              <a:t>tietää</a:t>
            </a:r>
            <a:r>
              <a:rPr lang="sv-FI" dirty="0" smtClean="0"/>
              <a:t>?</a:t>
            </a:r>
            <a:br>
              <a:rPr lang="sv-FI" dirty="0" smtClean="0"/>
            </a:br>
            <a:r>
              <a:rPr lang="sv-FI" dirty="0" smtClean="0"/>
              <a:t>- </a:t>
            </a:r>
            <a:r>
              <a:rPr lang="sv-FI" dirty="0" err="1" smtClean="0"/>
              <a:t>Opiskelijat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v-FI" dirty="0" err="1" smtClean="0"/>
              <a:t>Opiskelijat</a:t>
            </a:r>
            <a:r>
              <a:rPr lang="sv-FI" dirty="0" smtClean="0"/>
              <a:t> </a:t>
            </a:r>
            <a:r>
              <a:rPr lang="sv-FI" dirty="0" err="1" smtClean="0"/>
              <a:t>pitivät</a:t>
            </a:r>
            <a:r>
              <a:rPr lang="sv-FI" dirty="0" smtClean="0"/>
              <a:t> </a:t>
            </a:r>
            <a:r>
              <a:rPr lang="sv-FI" dirty="0" err="1" smtClean="0"/>
              <a:t>tiedonhakuresurssejamme</a:t>
            </a:r>
            <a:r>
              <a:rPr lang="sv-FI" dirty="0" smtClean="0"/>
              <a:t> </a:t>
            </a:r>
            <a:r>
              <a:rPr lang="sv-FI" dirty="0" err="1" smtClean="0"/>
              <a:t>vaikeakäyttöisinä</a:t>
            </a:r>
            <a:endParaRPr lang="sv-FI" dirty="0" smtClean="0"/>
          </a:p>
          <a:p>
            <a:r>
              <a:rPr lang="sv-FI" dirty="0" err="1" smtClean="0"/>
              <a:t>Opiskelijat</a:t>
            </a:r>
            <a:r>
              <a:rPr lang="sv-FI" dirty="0" smtClean="0"/>
              <a:t> </a:t>
            </a:r>
            <a:r>
              <a:rPr lang="sv-FI" dirty="0" err="1" smtClean="0"/>
              <a:t>eivät</a:t>
            </a:r>
            <a:r>
              <a:rPr lang="sv-FI" dirty="0" smtClean="0"/>
              <a:t> </a:t>
            </a:r>
            <a:r>
              <a:rPr lang="sv-FI" dirty="0" err="1" smtClean="0"/>
              <a:t>omasta</a:t>
            </a:r>
            <a:r>
              <a:rPr lang="sv-FI" dirty="0" smtClean="0"/>
              <a:t> </a:t>
            </a:r>
            <a:r>
              <a:rPr lang="sv-FI" dirty="0" err="1" smtClean="0"/>
              <a:t>mielestään</a:t>
            </a:r>
            <a:r>
              <a:rPr lang="sv-FI" dirty="0" smtClean="0"/>
              <a:t> </a:t>
            </a:r>
            <a:r>
              <a:rPr lang="sv-FI" dirty="0" err="1" smtClean="0"/>
              <a:t>tienneet</a:t>
            </a:r>
            <a:r>
              <a:rPr lang="sv-FI" dirty="0" smtClean="0"/>
              <a:t> </a:t>
            </a:r>
            <a:r>
              <a:rPr lang="sv-FI" dirty="0" err="1" smtClean="0"/>
              <a:t>tarpeeksi</a:t>
            </a:r>
            <a:r>
              <a:rPr lang="sv-FI" dirty="0" smtClean="0"/>
              <a:t> </a:t>
            </a:r>
            <a:r>
              <a:rPr lang="sv-FI" dirty="0" err="1" smtClean="0"/>
              <a:t>kirjastomme</a:t>
            </a:r>
            <a:r>
              <a:rPr lang="sv-FI" dirty="0" smtClean="0"/>
              <a:t> </a:t>
            </a:r>
            <a:r>
              <a:rPr lang="sv-FI" dirty="0" err="1" smtClean="0"/>
              <a:t>palveluista</a:t>
            </a:r>
            <a:endParaRPr lang="sv-FI" dirty="0" smtClean="0"/>
          </a:p>
          <a:p>
            <a:r>
              <a:rPr lang="sv-FI" dirty="0" err="1" smtClean="0"/>
              <a:t>Opiskelijoiden</a:t>
            </a:r>
            <a:r>
              <a:rPr lang="sv-FI" dirty="0" smtClean="0"/>
              <a:t> </a:t>
            </a:r>
            <a:r>
              <a:rPr lang="sv-FI" dirty="0" err="1" smtClean="0"/>
              <a:t>mielestä</a:t>
            </a:r>
            <a:r>
              <a:rPr lang="sv-FI" dirty="0" smtClean="0"/>
              <a:t> </a:t>
            </a:r>
            <a:r>
              <a:rPr lang="sv-FI" dirty="0" err="1" smtClean="0"/>
              <a:t>kirjaston</a:t>
            </a:r>
            <a:r>
              <a:rPr lang="sv-FI" dirty="0" smtClean="0"/>
              <a:t> </a:t>
            </a:r>
            <a:r>
              <a:rPr lang="sv-FI" dirty="0" err="1" smtClean="0"/>
              <a:t>webbisivuilta</a:t>
            </a:r>
            <a:r>
              <a:rPr lang="sv-FI" dirty="0" smtClean="0"/>
              <a:t> </a:t>
            </a:r>
            <a:r>
              <a:rPr lang="sv-FI" dirty="0" err="1" smtClean="0"/>
              <a:t>oli</a:t>
            </a:r>
            <a:r>
              <a:rPr lang="sv-FI" dirty="0" smtClean="0"/>
              <a:t> </a:t>
            </a:r>
            <a:r>
              <a:rPr lang="sv-FI" dirty="0" err="1" smtClean="0"/>
              <a:t>vaikea</a:t>
            </a:r>
            <a:r>
              <a:rPr lang="sv-FI" dirty="0" smtClean="0"/>
              <a:t> </a:t>
            </a:r>
            <a:r>
              <a:rPr lang="sv-FI" dirty="0" err="1" smtClean="0"/>
              <a:t>löytää</a:t>
            </a:r>
            <a:r>
              <a:rPr lang="sv-FI" dirty="0" smtClean="0"/>
              <a:t> </a:t>
            </a:r>
            <a:r>
              <a:rPr lang="sv-FI" dirty="0" err="1" smtClean="0"/>
              <a:t>tietoa</a:t>
            </a:r>
            <a:endParaRPr lang="sv-FI" dirty="0" smtClean="0"/>
          </a:p>
          <a:p>
            <a:r>
              <a:rPr lang="sv-FI" dirty="0" err="1" smtClean="0"/>
              <a:t>Opiskelijat</a:t>
            </a:r>
            <a:r>
              <a:rPr lang="sv-FI" dirty="0" smtClean="0"/>
              <a:t> </a:t>
            </a:r>
            <a:r>
              <a:rPr lang="sv-FI" dirty="0" err="1" smtClean="0"/>
              <a:t>toivoivat</a:t>
            </a:r>
            <a:r>
              <a:rPr lang="sv-FI" dirty="0" smtClean="0"/>
              <a:t> </a:t>
            </a:r>
            <a:r>
              <a:rPr lang="sv-FI" dirty="0" err="1" smtClean="0"/>
              <a:t>enemmän</a:t>
            </a:r>
            <a:r>
              <a:rPr lang="sv-FI" dirty="0" smtClean="0"/>
              <a:t> </a:t>
            </a:r>
            <a:r>
              <a:rPr lang="sv-FI" dirty="0" err="1" smtClean="0"/>
              <a:t>tiedonhakuopetusta</a:t>
            </a:r>
            <a:r>
              <a:rPr lang="sv-FI" dirty="0" smtClean="0"/>
              <a:t> </a:t>
            </a:r>
            <a:r>
              <a:rPr lang="sv-FI" dirty="0" err="1" smtClean="0"/>
              <a:t>oikeina</a:t>
            </a:r>
            <a:r>
              <a:rPr lang="sv-FI" dirty="0" smtClean="0"/>
              <a:t> </a:t>
            </a:r>
            <a:r>
              <a:rPr lang="sv-FI" dirty="0" err="1" smtClean="0"/>
              <a:t>aikoina</a:t>
            </a:r>
            <a:endParaRPr lang="sv-FI" dirty="0" smtClean="0"/>
          </a:p>
          <a:p>
            <a:r>
              <a:rPr lang="sv-FI" dirty="0" err="1" smtClean="0"/>
              <a:t>Opiskelijat</a:t>
            </a:r>
            <a:r>
              <a:rPr lang="sv-FI" dirty="0" smtClean="0"/>
              <a:t> </a:t>
            </a:r>
            <a:r>
              <a:rPr lang="sv-FI" dirty="0" err="1" smtClean="0"/>
              <a:t>eivät</a:t>
            </a:r>
            <a:r>
              <a:rPr lang="sv-FI" dirty="0" smtClean="0"/>
              <a:t> </a:t>
            </a:r>
            <a:r>
              <a:rPr lang="sv-FI" dirty="0" err="1" smtClean="0"/>
              <a:t>usein</a:t>
            </a:r>
            <a:r>
              <a:rPr lang="sv-FI" dirty="0" smtClean="0"/>
              <a:t> </a:t>
            </a:r>
            <a:r>
              <a:rPr lang="sv-FI" dirty="0" err="1" smtClean="0"/>
              <a:t>pyydä</a:t>
            </a:r>
            <a:r>
              <a:rPr lang="sv-FI" dirty="0" smtClean="0"/>
              <a:t> </a:t>
            </a:r>
            <a:r>
              <a:rPr lang="sv-FI" dirty="0" err="1" smtClean="0"/>
              <a:t>apua</a:t>
            </a:r>
            <a:r>
              <a:rPr lang="sv-FI" dirty="0" smtClean="0"/>
              <a:t> </a:t>
            </a:r>
            <a:r>
              <a:rPr lang="sv-FI" dirty="0" err="1" smtClean="0"/>
              <a:t>kirjastovirkailijoilta</a:t>
            </a:r>
            <a:endParaRPr lang="sv-FI" dirty="0" smtClean="0"/>
          </a:p>
          <a:p>
            <a:r>
              <a:rPr lang="sv-FI" dirty="0" err="1" smtClean="0"/>
              <a:t>Opiskelijat</a:t>
            </a:r>
            <a:r>
              <a:rPr lang="sv-FI" dirty="0" smtClean="0"/>
              <a:t> </a:t>
            </a:r>
            <a:r>
              <a:rPr lang="sv-FI" dirty="0" err="1" smtClean="0"/>
              <a:t>kehuivat</a:t>
            </a:r>
            <a:r>
              <a:rPr lang="sv-FI" dirty="0" smtClean="0"/>
              <a:t> </a:t>
            </a:r>
            <a:r>
              <a:rPr lang="sv-FI" dirty="0" err="1" smtClean="0"/>
              <a:t>kirjaston</a:t>
            </a:r>
            <a:r>
              <a:rPr lang="sv-FI" dirty="0" smtClean="0"/>
              <a:t> </a:t>
            </a:r>
            <a:r>
              <a:rPr lang="sv-FI" dirty="0" err="1" smtClean="0"/>
              <a:t>tiloja</a:t>
            </a:r>
            <a:r>
              <a:rPr lang="sv-FI" dirty="0" smtClean="0"/>
              <a:t> ja </a:t>
            </a:r>
            <a:r>
              <a:rPr lang="sv-FI" dirty="0" err="1" smtClean="0"/>
              <a:t>laitteistoa</a:t>
            </a: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04474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err="1" smtClean="0"/>
              <a:t>Mitä</a:t>
            </a:r>
            <a:r>
              <a:rPr lang="sv-FI" dirty="0" smtClean="0"/>
              <a:t> </a:t>
            </a:r>
            <a:r>
              <a:rPr lang="sv-FI" dirty="0" err="1" smtClean="0"/>
              <a:t>saimme</a:t>
            </a:r>
            <a:r>
              <a:rPr lang="sv-FI" dirty="0" smtClean="0"/>
              <a:t> </a:t>
            </a:r>
            <a:r>
              <a:rPr lang="sv-FI" dirty="0" err="1" smtClean="0"/>
              <a:t>tietää</a:t>
            </a:r>
            <a:r>
              <a:rPr lang="sv-FI" dirty="0" smtClean="0"/>
              <a:t>?</a:t>
            </a:r>
            <a:br>
              <a:rPr lang="sv-FI" dirty="0" smtClean="0"/>
            </a:br>
            <a:r>
              <a:rPr lang="sv-FI" dirty="0" smtClean="0"/>
              <a:t>- </a:t>
            </a:r>
            <a:r>
              <a:rPr lang="sv-FI" dirty="0" err="1" smtClean="0"/>
              <a:t>Tutkijat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err="1" smtClean="0"/>
              <a:t>Kirjasto</a:t>
            </a:r>
            <a:r>
              <a:rPr lang="sv-FI" dirty="0" smtClean="0"/>
              <a:t> </a:t>
            </a:r>
            <a:r>
              <a:rPr lang="sv-FI" dirty="0" err="1" smtClean="0"/>
              <a:t>voisi</a:t>
            </a:r>
            <a:r>
              <a:rPr lang="sv-FI" dirty="0" smtClean="0"/>
              <a:t> </a:t>
            </a:r>
            <a:r>
              <a:rPr lang="sv-FI" dirty="0" err="1" smtClean="0"/>
              <a:t>parantaa</a:t>
            </a:r>
            <a:r>
              <a:rPr lang="sv-FI" dirty="0" smtClean="0"/>
              <a:t> </a:t>
            </a:r>
            <a:r>
              <a:rPr lang="sv-FI" dirty="0" err="1" smtClean="0"/>
              <a:t>markkinointiaan</a:t>
            </a:r>
            <a:endParaRPr lang="sv-FI" dirty="0" smtClean="0"/>
          </a:p>
          <a:p>
            <a:r>
              <a:rPr lang="sv-FI" dirty="0" err="1" smtClean="0"/>
              <a:t>Nelliportaali</a:t>
            </a:r>
            <a:r>
              <a:rPr lang="sv-FI" dirty="0" smtClean="0"/>
              <a:t> on </a:t>
            </a:r>
            <a:r>
              <a:rPr lang="sv-FI" dirty="0" err="1" smtClean="0"/>
              <a:t>hankala</a:t>
            </a:r>
            <a:r>
              <a:rPr lang="sv-FI" dirty="0" smtClean="0"/>
              <a:t> </a:t>
            </a:r>
            <a:r>
              <a:rPr lang="sv-FI" dirty="0" err="1" smtClean="0"/>
              <a:t>käyttää</a:t>
            </a:r>
            <a:endParaRPr lang="sv-FI" dirty="0" smtClean="0"/>
          </a:p>
          <a:p>
            <a:r>
              <a:rPr lang="sv-FI" dirty="0" err="1" smtClean="0"/>
              <a:t>Enemmän</a:t>
            </a:r>
            <a:r>
              <a:rPr lang="sv-FI" dirty="0" smtClean="0"/>
              <a:t> </a:t>
            </a:r>
            <a:r>
              <a:rPr lang="sv-FI" dirty="0" err="1" smtClean="0"/>
              <a:t>räätälöityjä</a:t>
            </a:r>
            <a:r>
              <a:rPr lang="sv-FI" dirty="0" smtClean="0"/>
              <a:t> </a:t>
            </a:r>
            <a:r>
              <a:rPr lang="sv-FI" dirty="0" err="1" smtClean="0"/>
              <a:t>palveluja</a:t>
            </a:r>
            <a:r>
              <a:rPr lang="sv-FI" dirty="0" smtClean="0"/>
              <a:t> </a:t>
            </a:r>
            <a:r>
              <a:rPr lang="sv-FI" dirty="0" err="1" smtClean="0"/>
              <a:t>oikeaan</a:t>
            </a:r>
            <a:r>
              <a:rPr lang="sv-FI" dirty="0" smtClean="0"/>
              <a:t> </a:t>
            </a:r>
            <a:r>
              <a:rPr lang="sv-FI" dirty="0" err="1" smtClean="0"/>
              <a:t>aikaan</a:t>
            </a:r>
            <a:r>
              <a:rPr lang="sv-FI" dirty="0" smtClean="0"/>
              <a:t> </a:t>
            </a:r>
            <a:r>
              <a:rPr lang="sv-FI" dirty="0" err="1" smtClean="0"/>
              <a:t>olisi</a:t>
            </a:r>
            <a:r>
              <a:rPr lang="sv-FI" dirty="0" smtClean="0"/>
              <a:t> </a:t>
            </a:r>
            <a:r>
              <a:rPr lang="sv-FI" dirty="0" err="1" smtClean="0"/>
              <a:t>toivottavaa</a:t>
            </a:r>
            <a:endParaRPr lang="sv-FI" dirty="0" smtClean="0"/>
          </a:p>
          <a:p>
            <a:r>
              <a:rPr lang="sv-FI" dirty="0" err="1" smtClean="0"/>
              <a:t>Henkilökohtainen</a:t>
            </a:r>
            <a:r>
              <a:rPr lang="sv-FI" dirty="0" smtClean="0"/>
              <a:t> </a:t>
            </a:r>
            <a:r>
              <a:rPr lang="sv-FI" dirty="0" err="1" smtClean="0"/>
              <a:t>kontakti</a:t>
            </a:r>
            <a:r>
              <a:rPr lang="sv-FI" dirty="0" smtClean="0"/>
              <a:t> on </a:t>
            </a:r>
            <a:r>
              <a:rPr lang="sv-FI" dirty="0" err="1" smtClean="0"/>
              <a:t>tärkeää</a:t>
            </a:r>
            <a:endParaRPr lang="sv-FI" dirty="0" smtClean="0"/>
          </a:p>
          <a:p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err="1" smtClean="0"/>
              <a:t>Sanottua</a:t>
            </a:r>
            <a:r>
              <a:rPr lang="sv-FI" dirty="0" smtClean="0"/>
              <a:t/>
            </a:r>
            <a:br>
              <a:rPr lang="sv-FI" dirty="0" smtClean="0"/>
            </a:br>
            <a:r>
              <a:rPr lang="sv-FI" dirty="0" smtClean="0"/>
              <a:t>- </a:t>
            </a:r>
            <a:r>
              <a:rPr lang="sv-FI" dirty="0" err="1" smtClean="0"/>
              <a:t>Opiskelijat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23</a:t>
            </a:fld>
            <a:endParaRPr lang="en-GB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2267744" y="2204864"/>
            <a:ext cx="2376264" cy="1296144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8" name="TextBox 7"/>
          <p:cNvSpPr txBox="1"/>
          <p:nvPr/>
        </p:nvSpPr>
        <p:spPr>
          <a:xfrm>
            <a:off x="2627784" y="2492896"/>
            <a:ext cx="180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FI" sz="1400" dirty="0" err="1" smtClean="0"/>
              <a:t>Kirjasto</a:t>
            </a:r>
            <a:r>
              <a:rPr lang="sv-FI" sz="1400" dirty="0" smtClean="0"/>
              <a:t> on </a:t>
            </a:r>
            <a:r>
              <a:rPr lang="sv-FI" sz="1400" dirty="0" err="1" smtClean="0"/>
              <a:t>tietoyhteiskunnan</a:t>
            </a:r>
            <a:r>
              <a:rPr lang="sv-FI" sz="1400" dirty="0" smtClean="0"/>
              <a:t> </a:t>
            </a:r>
            <a:r>
              <a:rPr lang="sv-FI" sz="1400" dirty="0" err="1" smtClean="0"/>
              <a:t>solmukohta</a:t>
            </a:r>
            <a:r>
              <a:rPr lang="sv-FI" sz="1400" dirty="0" smtClean="0"/>
              <a:t> ja </a:t>
            </a:r>
            <a:r>
              <a:rPr lang="sv-FI" sz="1400" dirty="0" err="1" smtClean="0"/>
              <a:t>paikka</a:t>
            </a:r>
            <a:r>
              <a:rPr lang="sv-FI" sz="1400" dirty="0" smtClean="0"/>
              <a:t> </a:t>
            </a:r>
            <a:r>
              <a:rPr lang="sv-FI" sz="1400" dirty="0" err="1" smtClean="0"/>
              <a:t>oleskella</a:t>
            </a:r>
            <a:endParaRPr lang="sv-FI" sz="1400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5580112" y="2852936"/>
            <a:ext cx="2808312" cy="1512168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10" name="TextBox 9"/>
          <p:cNvSpPr txBox="1"/>
          <p:nvPr/>
        </p:nvSpPr>
        <p:spPr>
          <a:xfrm>
            <a:off x="6012160" y="3323893"/>
            <a:ext cx="20882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FI" sz="1400" dirty="0" err="1" smtClean="0"/>
              <a:t>Kirjasto</a:t>
            </a:r>
            <a:r>
              <a:rPr lang="sv-FI" sz="1400" dirty="0" smtClean="0"/>
              <a:t> on </a:t>
            </a:r>
            <a:r>
              <a:rPr lang="sv-FI" sz="1400" dirty="0" err="1" smtClean="0"/>
              <a:t>funktio</a:t>
            </a:r>
            <a:r>
              <a:rPr lang="sv-FI" sz="1400" dirty="0" smtClean="0"/>
              <a:t> </a:t>
            </a:r>
            <a:r>
              <a:rPr lang="sv-FI" sz="1400" dirty="0" err="1" smtClean="0"/>
              <a:t>sekä</a:t>
            </a:r>
            <a:r>
              <a:rPr lang="sv-FI" sz="1400" dirty="0" smtClean="0"/>
              <a:t> </a:t>
            </a:r>
            <a:r>
              <a:rPr lang="sv-FI" sz="1400" dirty="0" err="1" smtClean="0"/>
              <a:t>fyysinen</a:t>
            </a:r>
            <a:r>
              <a:rPr lang="sv-FI" sz="1400" dirty="0" smtClean="0"/>
              <a:t> </a:t>
            </a:r>
            <a:r>
              <a:rPr lang="sv-FI" sz="1400" dirty="0" err="1" smtClean="0"/>
              <a:t>paikka</a:t>
            </a:r>
            <a:r>
              <a:rPr lang="sv-FI" sz="1400" dirty="0" smtClean="0"/>
              <a:t> </a:t>
            </a:r>
            <a:r>
              <a:rPr lang="sv-FI" sz="1400" dirty="0" err="1" smtClean="0"/>
              <a:t>tiedolle</a:t>
            </a:r>
            <a:r>
              <a:rPr lang="sv-FI" sz="1400" dirty="0" smtClean="0"/>
              <a:t> ja </a:t>
            </a:r>
            <a:r>
              <a:rPr lang="sv-FI" sz="1400" dirty="0" err="1" smtClean="0"/>
              <a:t>kohtaamiselle</a:t>
            </a:r>
            <a:endParaRPr lang="sv-FI" sz="1400" dirty="0"/>
          </a:p>
        </p:txBody>
      </p:sp>
      <p:sp>
        <p:nvSpPr>
          <p:cNvPr id="11" name="Rounded Rectangular Callout 10"/>
          <p:cNvSpPr/>
          <p:nvPr/>
        </p:nvSpPr>
        <p:spPr>
          <a:xfrm>
            <a:off x="2483768" y="4365103"/>
            <a:ext cx="2592288" cy="1385575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FI"/>
          </a:p>
        </p:txBody>
      </p:sp>
      <p:sp>
        <p:nvSpPr>
          <p:cNvPr id="12" name="TextBox 11"/>
          <p:cNvSpPr txBox="1"/>
          <p:nvPr/>
        </p:nvSpPr>
        <p:spPr>
          <a:xfrm>
            <a:off x="2915816" y="4581128"/>
            <a:ext cx="20162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FI" sz="1400" dirty="0" smtClean="0"/>
              <a:t>Alma-</a:t>
            </a:r>
            <a:r>
              <a:rPr lang="sv-FI" sz="1400" dirty="0" err="1" smtClean="0"/>
              <a:t>ystävä</a:t>
            </a:r>
            <a:r>
              <a:rPr lang="sv-FI" sz="1400" dirty="0" smtClean="0"/>
              <a:t> </a:t>
            </a:r>
            <a:r>
              <a:rPr lang="sv-FI" sz="1400" dirty="0" err="1" smtClean="0"/>
              <a:t>Facebookissa</a:t>
            </a:r>
            <a:r>
              <a:rPr lang="sv-FI" sz="1400" dirty="0" smtClean="0"/>
              <a:t> </a:t>
            </a:r>
            <a:r>
              <a:rPr lang="sv-FI" sz="1400" dirty="0" err="1" smtClean="0"/>
              <a:t>voisi</a:t>
            </a:r>
            <a:r>
              <a:rPr lang="sv-FI" sz="1400" dirty="0" smtClean="0"/>
              <a:t> </a:t>
            </a:r>
            <a:r>
              <a:rPr lang="sv-FI" sz="1400" dirty="0" err="1" smtClean="0"/>
              <a:t>toimia</a:t>
            </a:r>
            <a:r>
              <a:rPr lang="sv-FI" sz="1400" dirty="0" smtClean="0"/>
              <a:t> </a:t>
            </a:r>
            <a:r>
              <a:rPr lang="sv-FI" sz="1400" dirty="0" err="1" smtClean="0"/>
              <a:t>Kysy</a:t>
            </a:r>
            <a:r>
              <a:rPr lang="sv-FI" sz="1400" dirty="0" smtClean="0"/>
              <a:t> </a:t>
            </a:r>
            <a:r>
              <a:rPr lang="sv-FI" sz="1400" dirty="0" err="1" smtClean="0"/>
              <a:t>kirjastonhoitajalta</a:t>
            </a:r>
            <a:r>
              <a:rPr lang="sv-FI" sz="1400" dirty="0" smtClean="0"/>
              <a:t> </a:t>
            </a:r>
            <a:r>
              <a:rPr lang="sv-FI" sz="1400" dirty="0" err="1" smtClean="0"/>
              <a:t>palveluna</a:t>
            </a:r>
            <a:endParaRPr lang="sv-FI" sz="1400" dirty="0"/>
          </a:p>
        </p:txBody>
      </p:sp>
    </p:spTree>
    <p:extLst>
      <p:ext uri="{BB962C8B-B14F-4D97-AF65-F5344CB8AC3E}">
        <p14:creationId xmlns:p14="http://schemas.microsoft.com/office/powerpoint/2010/main" val="17851073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err="1" smtClean="0"/>
              <a:t>Sanottua</a:t>
            </a:r>
            <a:r>
              <a:rPr lang="sv-FI" dirty="0" smtClean="0"/>
              <a:t/>
            </a:r>
            <a:br>
              <a:rPr lang="sv-FI" dirty="0" smtClean="0"/>
            </a:br>
            <a:r>
              <a:rPr lang="sv-FI" dirty="0" smtClean="0"/>
              <a:t>- </a:t>
            </a:r>
            <a:r>
              <a:rPr lang="sv-FI" dirty="0" err="1" smtClean="0"/>
              <a:t>Tutkijat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smtClean="0"/>
              <a:t>”</a:t>
            </a:r>
            <a:r>
              <a:rPr lang="sv-FI" dirty="0" err="1" smtClean="0"/>
              <a:t>Kirjasto</a:t>
            </a:r>
            <a:r>
              <a:rPr lang="sv-FI" dirty="0" smtClean="0"/>
              <a:t> on </a:t>
            </a:r>
            <a:r>
              <a:rPr lang="sv-FI" dirty="0" err="1" smtClean="0"/>
              <a:t>tutkimukseni</a:t>
            </a:r>
            <a:r>
              <a:rPr lang="sv-FI" dirty="0" smtClean="0"/>
              <a:t> </a:t>
            </a:r>
            <a:r>
              <a:rPr lang="sv-FI" dirty="0" err="1" smtClean="0"/>
              <a:t>perusta</a:t>
            </a:r>
            <a:r>
              <a:rPr lang="sv-FI" dirty="0" smtClean="0"/>
              <a:t>”</a:t>
            </a:r>
          </a:p>
          <a:p>
            <a:r>
              <a:rPr lang="sv-FI" dirty="0" smtClean="0"/>
              <a:t>”</a:t>
            </a:r>
            <a:r>
              <a:rPr lang="sv-FI" dirty="0" err="1" smtClean="0"/>
              <a:t>Olennainen</a:t>
            </a:r>
            <a:r>
              <a:rPr lang="sv-FI" dirty="0" smtClean="0"/>
              <a:t> osa </a:t>
            </a:r>
            <a:r>
              <a:rPr lang="sv-FI" dirty="0" err="1" smtClean="0"/>
              <a:t>jokapäiväistä</a:t>
            </a:r>
            <a:r>
              <a:rPr lang="sv-FI" dirty="0" smtClean="0"/>
              <a:t> </a:t>
            </a:r>
            <a:r>
              <a:rPr lang="sv-FI" dirty="0" err="1" smtClean="0"/>
              <a:t>työtäni</a:t>
            </a:r>
            <a:r>
              <a:rPr lang="sv-FI" dirty="0" smtClean="0"/>
              <a:t>”</a:t>
            </a:r>
          </a:p>
          <a:p>
            <a:r>
              <a:rPr lang="sv-FI" dirty="0" smtClean="0"/>
              <a:t>”</a:t>
            </a:r>
            <a:r>
              <a:rPr lang="sv-FI" dirty="0" err="1" smtClean="0"/>
              <a:t>Kirjasto</a:t>
            </a:r>
            <a:r>
              <a:rPr lang="sv-FI" dirty="0" smtClean="0"/>
              <a:t> on </a:t>
            </a:r>
            <a:r>
              <a:rPr lang="sv-FI" dirty="0" err="1" smtClean="0"/>
              <a:t>tutkimusassistenttini</a:t>
            </a:r>
            <a:r>
              <a:rPr lang="sv-FI" dirty="0" smtClean="0"/>
              <a:t>”</a:t>
            </a: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err="1" smtClean="0"/>
              <a:t>Mihin</a:t>
            </a:r>
            <a:r>
              <a:rPr lang="sv-FI" dirty="0" smtClean="0"/>
              <a:t> </a:t>
            </a:r>
            <a:r>
              <a:rPr lang="sv-FI" dirty="0" err="1" smtClean="0"/>
              <a:t>toimenpiteisiin</a:t>
            </a:r>
            <a:r>
              <a:rPr lang="sv-FI" dirty="0" smtClean="0"/>
              <a:t> </a:t>
            </a:r>
            <a:r>
              <a:rPr lang="sv-FI" dirty="0" err="1" smtClean="0"/>
              <a:t>ryhdymme</a:t>
            </a:r>
            <a:r>
              <a:rPr lang="sv-FI" dirty="0" smtClean="0"/>
              <a:t>?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v-FI" dirty="0" err="1" smtClean="0"/>
              <a:t>Muutimme</a:t>
            </a:r>
            <a:r>
              <a:rPr lang="sv-FI" dirty="0" smtClean="0"/>
              <a:t> </a:t>
            </a:r>
            <a:r>
              <a:rPr lang="sv-FI" dirty="0" err="1" smtClean="0"/>
              <a:t>yksityiskohtia</a:t>
            </a:r>
            <a:r>
              <a:rPr lang="sv-FI" dirty="0" smtClean="0"/>
              <a:t> </a:t>
            </a:r>
            <a:r>
              <a:rPr lang="sv-FI" dirty="0" err="1" smtClean="0"/>
              <a:t>kirjastoluettelossamme</a:t>
            </a:r>
            <a:r>
              <a:rPr lang="sv-FI" dirty="0" smtClean="0"/>
              <a:t> (Alma) ja </a:t>
            </a:r>
            <a:r>
              <a:rPr lang="sv-FI" dirty="0" err="1" smtClean="0"/>
              <a:t>jatkamme</a:t>
            </a:r>
            <a:r>
              <a:rPr lang="sv-FI" dirty="0" smtClean="0"/>
              <a:t> sen </a:t>
            </a:r>
            <a:r>
              <a:rPr lang="sv-FI" dirty="0" err="1" smtClean="0"/>
              <a:t>kehittämistä</a:t>
            </a:r>
            <a:endParaRPr lang="sv-FI" dirty="0" smtClean="0"/>
          </a:p>
          <a:p>
            <a:r>
              <a:rPr lang="sv-FI" dirty="0" err="1" smtClean="0"/>
              <a:t>Tehostamme</a:t>
            </a:r>
            <a:r>
              <a:rPr lang="sv-FI" dirty="0" smtClean="0"/>
              <a:t> </a:t>
            </a:r>
            <a:r>
              <a:rPr lang="sv-FI" dirty="0" err="1" smtClean="0"/>
              <a:t>markkinointia</a:t>
            </a:r>
            <a:endParaRPr lang="sv-FI" dirty="0" smtClean="0"/>
          </a:p>
          <a:p>
            <a:r>
              <a:rPr lang="sv-FI" dirty="0" err="1" smtClean="0"/>
              <a:t>Otimme</a:t>
            </a:r>
            <a:r>
              <a:rPr lang="sv-FI" dirty="0" smtClean="0"/>
              <a:t> </a:t>
            </a:r>
            <a:r>
              <a:rPr lang="sv-FI" dirty="0" err="1" smtClean="0"/>
              <a:t>käyttöön</a:t>
            </a:r>
            <a:r>
              <a:rPr lang="sv-FI" dirty="0" smtClean="0"/>
              <a:t> </a:t>
            </a:r>
            <a:r>
              <a:rPr lang="sv-FI" dirty="0" err="1" smtClean="0"/>
              <a:t>nimikyltit</a:t>
            </a:r>
            <a:endParaRPr lang="sv-FI" dirty="0" smtClean="0"/>
          </a:p>
          <a:p>
            <a:r>
              <a:rPr lang="sv-FI" dirty="0" err="1" smtClean="0"/>
              <a:t>Pyrimme</a:t>
            </a:r>
            <a:r>
              <a:rPr lang="sv-FI" dirty="0" smtClean="0"/>
              <a:t> </a:t>
            </a:r>
            <a:r>
              <a:rPr lang="sv-FI" dirty="0" err="1" smtClean="0"/>
              <a:t>lisäämään</a:t>
            </a:r>
            <a:r>
              <a:rPr lang="sv-FI" dirty="0" smtClean="0"/>
              <a:t> </a:t>
            </a:r>
            <a:r>
              <a:rPr lang="sv-FI" dirty="0" err="1" smtClean="0"/>
              <a:t>yhteistyötä</a:t>
            </a:r>
            <a:r>
              <a:rPr lang="sv-FI" dirty="0" smtClean="0"/>
              <a:t> </a:t>
            </a:r>
            <a:r>
              <a:rPr lang="sv-FI" dirty="0" err="1" smtClean="0"/>
              <a:t>laitosten</a:t>
            </a:r>
            <a:r>
              <a:rPr lang="sv-FI" dirty="0" smtClean="0"/>
              <a:t>/</a:t>
            </a:r>
            <a:r>
              <a:rPr lang="sv-FI" dirty="0" err="1" smtClean="0"/>
              <a:t>aineiden</a:t>
            </a:r>
            <a:r>
              <a:rPr lang="sv-FI" dirty="0" smtClean="0"/>
              <a:t> </a:t>
            </a:r>
            <a:r>
              <a:rPr lang="sv-FI" dirty="0" err="1" smtClean="0"/>
              <a:t>kanssa</a:t>
            </a:r>
            <a:r>
              <a:rPr lang="sv-FI" dirty="0" smtClean="0"/>
              <a:t> </a:t>
            </a:r>
            <a:r>
              <a:rPr lang="sv-FI" dirty="0" err="1" smtClean="0"/>
              <a:t>oikean</a:t>
            </a:r>
            <a:r>
              <a:rPr lang="sv-FI" dirty="0" smtClean="0"/>
              <a:t> </a:t>
            </a:r>
            <a:r>
              <a:rPr lang="sv-FI" dirty="0" err="1" smtClean="0"/>
              <a:t>ajankohdan</a:t>
            </a:r>
            <a:r>
              <a:rPr lang="sv-FI" dirty="0" smtClean="0"/>
              <a:t> </a:t>
            </a:r>
            <a:r>
              <a:rPr lang="sv-FI" dirty="0" err="1" smtClean="0"/>
              <a:t>löytämiseksi</a:t>
            </a:r>
            <a:r>
              <a:rPr lang="sv-FI" dirty="0" smtClean="0"/>
              <a:t> </a:t>
            </a:r>
            <a:r>
              <a:rPr lang="sv-FI" dirty="0" err="1" smtClean="0"/>
              <a:t>tiedonhakuopetukselle</a:t>
            </a:r>
            <a:endParaRPr lang="sv-FI" dirty="0" smtClean="0"/>
          </a:p>
          <a:p>
            <a:r>
              <a:rPr lang="sv-FI" dirty="0" err="1" smtClean="0"/>
              <a:t>Otimme</a:t>
            </a:r>
            <a:r>
              <a:rPr lang="sv-FI" dirty="0" smtClean="0"/>
              <a:t> </a:t>
            </a:r>
            <a:r>
              <a:rPr lang="sv-FI" dirty="0" err="1" smtClean="0"/>
              <a:t>käyttöön</a:t>
            </a:r>
            <a:r>
              <a:rPr lang="sv-FI" dirty="0" smtClean="0"/>
              <a:t> </a:t>
            </a:r>
            <a:r>
              <a:rPr lang="sv-FI" dirty="0" err="1" smtClean="0"/>
              <a:t>Kysy</a:t>
            </a:r>
            <a:r>
              <a:rPr lang="sv-FI" dirty="0" smtClean="0"/>
              <a:t> </a:t>
            </a:r>
            <a:r>
              <a:rPr lang="sv-FI" dirty="0" err="1" smtClean="0"/>
              <a:t>kirjastonhoitajalta</a:t>
            </a:r>
            <a:r>
              <a:rPr lang="sv-FI" dirty="0" smtClean="0"/>
              <a:t>- </a:t>
            </a:r>
            <a:r>
              <a:rPr lang="sv-FI" dirty="0" err="1" smtClean="0"/>
              <a:t>palvelun</a:t>
            </a:r>
            <a:endParaRPr lang="sv-FI" dirty="0" smtClean="0"/>
          </a:p>
          <a:p>
            <a:r>
              <a:rPr lang="sv-FI" dirty="0" err="1" smtClean="0"/>
              <a:t>Pyrimme</a:t>
            </a:r>
            <a:r>
              <a:rPr lang="sv-FI" dirty="0" smtClean="0"/>
              <a:t> </a:t>
            </a:r>
            <a:r>
              <a:rPr lang="sv-FI" dirty="0" err="1" smtClean="0"/>
              <a:t>jatkossakin</a:t>
            </a:r>
            <a:r>
              <a:rPr lang="sv-FI" dirty="0" smtClean="0"/>
              <a:t> </a:t>
            </a:r>
            <a:r>
              <a:rPr lang="sv-FI" dirty="0" err="1" smtClean="0"/>
              <a:t>pitämään</a:t>
            </a:r>
            <a:r>
              <a:rPr lang="sv-FI" dirty="0" smtClean="0"/>
              <a:t> </a:t>
            </a:r>
            <a:r>
              <a:rPr lang="sv-FI" dirty="0" err="1" smtClean="0"/>
              <a:t>tilamme</a:t>
            </a:r>
            <a:r>
              <a:rPr lang="sv-FI" dirty="0" smtClean="0"/>
              <a:t> </a:t>
            </a:r>
            <a:r>
              <a:rPr lang="sv-FI" dirty="0" err="1" smtClean="0"/>
              <a:t>viihtyisinä</a:t>
            </a:r>
            <a:r>
              <a:rPr lang="sv-FI" dirty="0" smtClean="0"/>
              <a:t> ja </a:t>
            </a:r>
            <a:r>
              <a:rPr lang="sv-FI" dirty="0" err="1" smtClean="0"/>
              <a:t>toimivina</a:t>
            </a:r>
            <a:r>
              <a:rPr lang="sv-FI" dirty="0" smtClean="0"/>
              <a:t> </a:t>
            </a:r>
            <a:r>
              <a:rPr lang="sv-FI" dirty="0" err="1" smtClean="0"/>
              <a:t>sekä</a:t>
            </a:r>
            <a:r>
              <a:rPr lang="sv-FI" dirty="0" smtClean="0"/>
              <a:t> </a:t>
            </a:r>
            <a:r>
              <a:rPr lang="sv-FI" dirty="0" err="1" smtClean="0"/>
              <a:t>laitteistomme</a:t>
            </a:r>
            <a:r>
              <a:rPr lang="sv-FI" dirty="0" smtClean="0"/>
              <a:t> </a:t>
            </a:r>
            <a:r>
              <a:rPr lang="sv-FI" dirty="0" err="1" smtClean="0"/>
              <a:t>ajan</a:t>
            </a:r>
            <a:r>
              <a:rPr lang="sv-FI" dirty="0" smtClean="0"/>
              <a:t> </a:t>
            </a:r>
            <a:r>
              <a:rPr lang="sv-FI" dirty="0" err="1" smtClean="0"/>
              <a:t>tasalla</a:t>
            </a: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87607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err="1" smtClean="0"/>
              <a:t>Mitä</a:t>
            </a:r>
            <a:r>
              <a:rPr lang="sv-FI" dirty="0" smtClean="0"/>
              <a:t> </a:t>
            </a:r>
            <a:r>
              <a:rPr lang="sv-FI" dirty="0" err="1" smtClean="0"/>
              <a:t>me</a:t>
            </a:r>
            <a:r>
              <a:rPr lang="sv-FI" dirty="0" smtClean="0"/>
              <a:t> </a:t>
            </a:r>
            <a:r>
              <a:rPr lang="sv-FI" dirty="0" err="1" smtClean="0"/>
              <a:t>saimme</a:t>
            </a:r>
            <a:r>
              <a:rPr lang="sv-FI" dirty="0" smtClean="0"/>
              <a:t>?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err="1" smtClean="0"/>
              <a:t>Rehellisiä</a:t>
            </a:r>
            <a:r>
              <a:rPr lang="sv-FI" dirty="0" smtClean="0"/>
              <a:t> </a:t>
            </a:r>
            <a:r>
              <a:rPr lang="sv-FI" dirty="0" err="1" smtClean="0"/>
              <a:t>mielipiteitä</a:t>
            </a:r>
            <a:endParaRPr lang="sv-FI" dirty="0" smtClean="0"/>
          </a:p>
          <a:p>
            <a:r>
              <a:rPr lang="sv-FI" dirty="0" err="1" smtClean="0"/>
              <a:t>Innostuneita</a:t>
            </a:r>
            <a:r>
              <a:rPr lang="sv-FI" dirty="0" smtClean="0"/>
              <a:t> </a:t>
            </a:r>
            <a:r>
              <a:rPr lang="sv-FI" dirty="0" err="1" smtClean="0"/>
              <a:t>ehdotuksia</a:t>
            </a:r>
            <a:endParaRPr lang="sv-FI" dirty="0" smtClean="0"/>
          </a:p>
          <a:p>
            <a:r>
              <a:rPr lang="sv-FI" dirty="0" err="1" smtClean="0"/>
              <a:t>Henkilökohtaisen</a:t>
            </a:r>
            <a:r>
              <a:rPr lang="sv-FI" dirty="0" smtClean="0"/>
              <a:t> </a:t>
            </a:r>
            <a:r>
              <a:rPr lang="sv-FI" dirty="0" err="1" smtClean="0"/>
              <a:t>kohtaamisen</a:t>
            </a:r>
            <a:endParaRPr lang="sv-FI" dirty="0" smtClean="0"/>
          </a:p>
          <a:p>
            <a:r>
              <a:rPr lang="sv-FI" dirty="0" err="1" smtClean="0"/>
              <a:t>Antoisan</a:t>
            </a:r>
            <a:r>
              <a:rPr lang="sv-FI" dirty="0" smtClean="0"/>
              <a:t> </a:t>
            </a:r>
            <a:r>
              <a:rPr lang="sv-FI" dirty="0" err="1" smtClean="0"/>
              <a:t>keskustelun</a:t>
            </a:r>
            <a:endParaRPr lang="sv-FI" dirty="0" smtClean="0"/>
          </a:p>
          <a:p>
            <a:r>
              <a:rPr lang="sv-FI" dirty="0" err="1" smtClean="0"/>
              <a:t>Suuremman</a:t>
            </a:r>
            <a:r>
              <a:rPr lang="sv-FI" dirty="0" smtClean="0"/>
              <a:t> </a:t>
            </a:r>
            <a:r>
              <a:rPr lang="sv-FI" dirty="0" err="1" smtClean="0"/>
              <a:t>ymmärryksen</a:t>
            </a:r>
            <a:endParaRPr lang="sv-FI" dirty="0" smtClean="0"/>
          </a:p>
          <a:p>
            <a:r>
              <a:rPr lang="sv-FI" dirty="0" err="1" smtClean="0"/>
              <a:t>Lisää</a:t>
            </a:r>
            <a:r>
              <a:rPr lang="sv-FI" dirty="0" smtClean="0"/>
              <a:t> </a:t>
            </a:r>
            <a:r>
              <a:rPr lang="sv-FI" dirty="0" err="1" smtClean="0"/>
              <a:t>ystäviä</a:t>
            </a:r>
            <a:r>
              <a:rPr lang="sv-FI" dirty="0" smtClean="0"/>
              <a:t> </a:t>
            </a:r>
            <a:r>
              <a:rPr lang="sv-FI" dirty="0" err="1" smtClean="0"/>
              <a:t>Facebookiin</a:t>
            </a:r>
            <a:r>
              <a:rPr lang="sv-FI" dirty="0" smtClean="0"/>
              <a:t> </a:t>
            </a: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3120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err="1" smtClean="0"/>
              <a:t>Mitä</a:t>
            </a:r>
            <a:r>
              <a:rPr lang="sv-FI" dirty="0" smtClean="0"/>
              <a:t> </a:t>
            </a:r>
            <a:r>
              <a:rPr lang="sv-FI" dirty="0" err="1" smtClean="0"/>
              <a:t>osallistujat</a:t>
            </a:r>
            <a:r>
              <a:rPr lang="sv-FI" dirty="0" smtClean="0"/>
              <a:t> </a:t>
            </a:r>
            <a:r>
              <a:rPr lang="sv-FI" dirty="0" err="1" smtClean="0"/>
              <a:t>saivat</a:t>
            </a:r>
            <a:r>
              <a:rPr lang="sv-FI" dirty="0" smtClean="0"/>
              <a:t>?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v-FI" dirty="0" err="1" smtClean="0"/>
              <a:t>Tietoa</a:t>
            </a:r>
            <a:r>
              <a:rPr lang="sv-FI" dirty="0" smtClean="0"/>
              <a:t> </a:t>
            </a:r>
            <a:r>
              <a:rPr lang="sv-FI" dirty="0" err="1" smtClean="0"/>
              <a:t>kirjastosta</a:t>
            </a:r>
            <a:r>
              <a:rPr lang="sv-FI" dirty="0" smtClean="0"/>
              <a:t> ja </a:t>
            </a:r>
            <a:r>
              <a:rPr lang="sv-FI" dirty="0" err="1" smtClean="0"/>
              <a:t>fokusryhmämenetelmästä</a:t>
            </a:r>
            <a:endParaRPr lang="sv-FI" dirty="0" smtClean="0"/>
          </a:p>
          <a:p>
            <a:r>
              <a:rPr lang="sv-FI" dirty="0" err="1" smtClean="0"/>
              <a:t>Kehuivat</a:t>
            </a:r>
            <a:r>
              <a:rPr lang="sv-FI" dirty="0" smtClean="0"/>
              <a:t> </a:t>
            </a:r>
            <a:r>
              <a:rPr lang="sv-FI" dirty="0" err="1" smtClean="0"/>
              <a:t>kirjaston</a:t>
            </a:r>
            <a:r>
              <a:rPr lang="sv-FI" dirty="0" smtClean="0"/>
              <a:t> </a:t>
            </a:r>
            <a:r>
              <a:rPr lang="sv-FI" dirty="0" err="1" smtClean="0"/>
              <a:t>halua</a:t>
            </a:r>
            <a:r>
              <a:rPr lang="sv-FI" dirty="0" smtClean="0"/>
              <a:t> </a:t>
            </a:r>
            <a:r>
              <a:rPr lang="sv-FI" dirty="0" err="1" smtClean="0"/>
              <a:t>kuunnella</a:t>
            </a:r>
            <a:r>
              <a:rPr lang="sv-FI" dirty="0" smtClean="0"/>
              <a:t> </a:t>
            </a:r>
            <a:r>
              <a:rPr lang="sv-FI" dirty="0" err="1" smtClean="0"/>
              <a:t>asiakkaitaan</a:t>
            </a:r>
            <a:endParaRPr lang="sv-FI" dirty="0" smtClean="0"/>
          </a:p>
          <a:p>
            <a:r>
              <a:rPr lang="sv-FI" dirty="0" err="1" smtClean="0"/>
              <a:t>Pitivät</a:t>
            </a:r>
            <a:r>
              <a:rPr lang="sv-FI" dirty="0" smtClean="0"/>
              <a:t> </a:t>
            </a:r>
            <a:r>
              <a:rPr lang="sv-FI" dirty="0" err="1" smtClean="0"/>
              <a:t>sessioita</a:t>
            </a:r>
            <a:r>
              <a:rPr lang="sv-FI" dirty="0" smtClean="0"/>
              <a:t> </a:t>
            </a:r>
            <a:r>
              <a:rPr lang="sv-FI" dirty="0" err="1" smtClean="0"/>
              <a:t>mielenkiintoisina</a:t>
            </a:r>
            <a:r>
              <a:rPr lang="sv-FI" dirty="0" smtClean="0"/>
              <a:t> ja </a:t>
            </a:r>
            <a:r>
              <a:rPr lang="sv-FI" dirty="0" err="1" smtClean="0"/>
              <a:t>miellyttävinä</a:t>
            </a:r>
            <a:endParaRPr lang="sv-FI" dirty="0" smtClean="0"/>
          </a:p>
          <a:p>
            <a:r>
              <a:rPr lang="sv-FI" dirty="0" err="1" smtClean="0"/>
              <a:t>Väittivät</a:t>
            </a:r>
            <a:r>
              <a:rPr lang="sv-FI" dirty="0" smtClean="0"/>
              <a:t> </a:t>
            </a:r>
            <a:r>
              <a:rPr lang="sv-FI" dirty="0" err="1" smtClean="0"/>
              <a:t>että</a:t>
            </a:r>
            <a:r>
              <a:rPr lang="sv-FI" dirty="0" smtClean="0"/>
              <a:t> </a:t>
            </a:r>
            <a:r>
              <a:rPr lang="sv-FI" dirty="0" err="1" smtClean="0"/>
              <a:t>seuraavaan</a:t>
            </a:r>
            <a:r>
              <a:rPr lang="sv-FI" dirty="0" smtClean="0"/>
              <a:t> </a:t>
            </a:r>
            <a:r>
              <a:rPr lang="sv-FI" dirty="0" err="1" smtClean="0"/>
              <a:t>kerran</a:t>
            </a:r>
            <a:r>
              <a:rPr lang="sv-FI" dirty="0" smtClean="0"/>
              <a:t> </a:t>
            </a:r>
            <a:r>
              <a:rPr lang="sv-FI" dirty="0" err="1" smtClean="0"/>
              <a:t>kirjastossa</a:t>
            </a:r>
            <a:r>
              <a:rPr lang="sv-FI" dirty="0" smtClean="0"/>
              <a:t> </a:t>
            </a:r>
            <a:r>
              <a:rPr lang="sv-FI" dirty="0" err="1" smtClean="0"/>
              <a:t>asioidessaan</a:t>
            </a:r>
            <a:r>
              <a:rPr lang="sv-FI" dirty="0" smtClean="0"/>
              <a:t> </a:t>
            </a:r>
            <a:r>
              <a:rPr lang="sv-FI" dirty="0" err="1" smtClean="0"/>
              <a:t>uskaltaisivat</a:t>
            </a:r>
            <a:r>
              <a:rPr lang="sv-FI" dirty="0" smtClean="0"/>
              <a:t> </a:t>
            </a:r>
            <a:r>
              <a:rPr lang="sv-FI" dirty="0" err="1" smtClean="0"/>
              <a:t>paremmin</a:t>
            </a:r>
            <a:r>
              <a:rPr lang="sv-FI" dirty="0" smtClean="0"/>
              <a:t> </a:t>
            </a:r>
            <a:r>
              <a:rPr lang="sv-FI" dirty="0" err="1" smtClean="0"/>
              <a:t>kysyä</a:t>
            </a:r>
            <a:r>
              <a:rPr lang="sv-FI" dirty="0" smtClean="0"/>
              <a:t> </a:t>
            </a:r>
            <a:r>
              <a:rPr lang="sv-FI" dirty="0" err="1" smtClean="0"/>
              <a:t>apua</a:t>
            </a:r>
            <a:r>
              <a:rPr lang="sv-FI" dirty="0" smtClean="0"/>
              <a:t> </a:t>
            </a:r>
            <a:r>
              <a:rPr lang="sv-FI" dirty="0" err="1" smtClean="0"/>
              <a:t>kirjaston</a:t>
            </a:r>
            <a:r>
              <a:rPr lang="sv-FI" dirty="0" smtClean="0"/>
              <a:t> </a:t>
            </a:r>
            <a:r>
              <a:rPr lang="sv-FI" dirty="0" err="1" smtClean="0"/>
              <a:t>työntekijöiltä</a:t>
            </a:r>
            <a:endParaRPr lang="sv-FI" dirty="0" smtClean="0"/>
          </a:p>
          <a:p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921931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err="1" smtClean="0"/>
              <a:t>Tulevaisuus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err="1" smtClean="0"/>
              <a:t>Mahdollisesti</a:t>
            </a:r>
            <a:r>
              <a:rPr lang="sv-FI" dirty="0" smtClean="0"/>
              <a:t> </a:t>
            </a:r>
            <a:r>
              <a:rPr lang="sv-FI" dirty="0" err="1" smtClean="0"/>
              <a:t>uusi</a:t>
            </a:r>
            <a:r>
              <a:rPr lang="sv-FI" dirty="0" smtClean="0"/>
              <a:t> </a:t>
            </a:r>
            <a:r>
              <a:rPr lang="sv-FI" dirty="0" err="1" smtClean="0"/>
              <a:t>fokusryhmätutkimus</a:t>
            </a:r>
            <a:r>
              <a:rPr lang="sv-FI" dirty="0" smtClean="0"/>
              <a:t> 2013: </a:t>
            </a:r>
            <a:endParaRPr lang="sv-FI" dirty="0" smtClean="0"/>
          </a:p>
          <a:p>
            <a:pPr marL="0" indent="0" algn="ctr">
              <a:buNone/>
            </a:pPr>
            <a:r>
              <a:rPr lang="sv-FI" dirty="0" err="1" smtClean="0"/>
              <a:t>Englanninkielinen</a:t>
            </a:r>
            <a:r>
              <a:rPr lang="sv-FI" dirty="0" smtClean="0"/>
              <a:t> </a:t>
            </a:r>
            <a:r>
              <a:rPr lang="sv-FI" dirty="0" err="1" smtClean="0"/>
              <a:t>vaihto-opiskelijoille</a:t>
            </a:r>
            <a:r>
              <a:rPr lang="sv-FI" dirty="0" smtClean="0"/>
              <a:t> ja </a:t>
            </a:r>
            <a:r>
              <a:rPr lang="sv-FI" dirty="0" err="1" smtClean="0"/>
              <a:t>ulkomaalaisille</a:t>
            </a:r>
            <a:r>
              <a:rPr lang="sv-FI" dirty="0" smtClean="0"/>
              <a:t> </a:t>
            </a:r>
            <a:r>
              <a:rPr lang="sv-FI" smtClean="0"/>
              <a:t>tutkijoille</a:t>
            </a: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7556455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29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FI" dirty="0" err="1" smtClean="0"/>
              <a:t>Mitä</a:t>
            </a:r>
            <a:r>
              <a:rPr lang="sv-FI" dirty="0" smtClean="0"/>
              <a:t> </a:t>
            </a:r>
            <a:r>
              <a:rPr lang="sv-FI" dirty="0" err="1" smtClean="0"/>
              <a:t>tarvitaan</a:t>
            </a:r>
            <a:r>
              <a:rPr lang="sv-FI" dirty="0" smtClean="0"/>
              <a:t> </a:t>
            </a:r>
            <a:r>
              <a:rPr lang="sv-FI" dirty="0" err="1" smtClean="0"/>
              <a:t>käytännössä</a:t>
            </a:r>
            <a:r>
              <a:rPr lang="sv-FI" dirty="0" smtClean="0"/>
              <a:t>?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err="1" smtClean="0"/>
              <a:t>Ryhmä</a:t>
            </a:r>
            <a:r>
              <a:rPr lang="sv-FI" dirty="0" smtClean="0"/>
              <a:t> </a:t>
            </a:r>
            <a:r>
              <a:rPr lang="sv-FI" dirty="0" err="1" smtClean="0"/>
              <a:t>ihmisiä</a:t>
            </a:r>
            <a:r>
              <a:rPr lang="sv-FI" dirty="0" smtClean="0"/>
              <a:t> (</a:t>
            </a:r>
            <a:r>
              <a:rPr lang="sv-FI" dirty="0" err="1" smtClean="0"/>
              <a:t>noin</a:t>
            </a:r>
            <a:r>
              <a:rPr lang="sv-FI" dirty="0" smtClean="0"/>
              <a:t> 6-12), </a:t>
            </a:r>
            <a:r>
              <a:rPr lang="sv-FI" dirty="0" err="1" smtClean="0"/>
              <a:t>jotka</a:t>
            </a:r>
            <a:r>
              <a:rPr lang="sv-FI" dirty="0" smtClean="0"/>
              <a:t> </a:t>
            </a:r>
            <a:r>
              <a:rPr lang="sv-FI" dirty="0" err="1" smtClean="0"/>
              <a:t>keskustelevat</a:t>
            </a:r>
            <a:r>
              <a:rPr lang="sv-FI" dirty="0" smtClean="0"/>
              <a:t> </a:t>
            </a:r>
            <a:r>
              <a:rPr lang="sv-FI" dirty="0" err="1" smtClean="0"/>
              <a:t>rajoitetun</a:t>
            </a:r>
            <a:r>
              <a:rPr lang="sv-FI" dirty="0" smtClean="0"/>
              <a:t> </a:t>
            </a:r>
            <a:r>
              <a:rPr lang="sv-FI" dirty="0" err="1" smtClean="0"/>
              <a:t>ajan</a:t>
            </a:r>
            <a:r>
              <a:rPr lang="sv-FI" dirty="0" smtClean="0"/>
              <a:t> </a:t>
            </a:r>
            <a:r>
              <a:rPr lang="sv-FI" dirty="0" err="1" smtClean="0"/>
              <a:t>sovitusta</a:t>
            </a:r>
            <a:r>
              <a:rPr lang="sv-FI" dirty="0" smtClean="0"/>
              <a:t> </a:t>
            </a:r>
            <a:r>
              <a:rPr lang="sv-FI" dirty="0" err="1" smtClean="0"/>
              <a:t>aiheesta</a:t>
            </a:r>
            <a:r>
              <a:rPr lang="sv-FI" dirty="0" smtClean="0"/>
              <a:t> </a:t>
            </a:r>
          </a:p>
          <a:p>
            <a:r>
              <a:rPr lang="sv-FI" dirty="0" smtClean="0"/>
              <a:t>”</a:t>
            </a:r>
            <a:r>
              <a:rPr lang="sv-FI" dirty="0" err="1" smtClean="0"/>
              <a:t>moderaattori</a:t>
            </a:r>
            <a:r>
              <a:rPr lang="sv-FI" dirty="0" smtClean="0"/>
              <a:t>”/</a:t>
            </a:r>
            <a:r>
              <a:rPr lang="sv-FI" dirty="0" err="1" smtClean="0"/>
              <a:t>vetäjä</a:t>
            </a:r>
            <a:r>
              <a:rPr lang="sv-FI" dirty="0" smtClean="0"/>
              <a:t>, </a:t>
            </a:r>
            <a:r>
              <a:rPr lang="sv-FI" dirty="0" err="1" smtClean="0"/>
              <a:t>sihteeri</a:t>
            </a:r>
            <a:r>
              <a:rPr lang="sv-FI" dirty="0" smtClean="0"/>
              <a:t> ja </a:t>
            </a:r>
            <a:r>
              <a:rPr lang="sv-FI" dirty="0" err="1" smtClean="0"/>
              <a:t>havainnoija</a:t>
            </a:r>
            <a:r>
              <a:rPr lang="sv-FI" dirty="0" smtClean="0"/>
              <a:t> </a:t>
            </a:r>
          </a:p>
          <a:p>
            <a:r>
              <a:rPr lang="sv-FI" dirty="0" err="1" smtClean="0"/>
              <a:t>Keskustelualusta</a:t>
            </a:r>
            <a:r>
              <a:rPr lang="sv-FI" dirty="0" smtClean="0"/>
              <a:t>/”</a:t>
            </a:r>
            <a:r>
              <a:rPr lang="sv-FI" dirty="0" err="1" smtClean="0"/>
              <a:t>kyselylomake</a:t>
            </a:r>
            <a:r>
              <a:rPr lang="sv-FI" dirty="0" smtClean="0"/>
              <a:t>”</a:t>
            </a:r>
          </a:p>
          <a:p>
            <a:r>
              <a:rPr lang="sv-FI" dirty="0" err="1" smtClean="0"/>
              <a:t>Sopiva</a:t>
            </a:r>
            <a:r>
              <a:rPr lang="sv-FI" dirty="0" smtClean="0"/>
              <a:t> </a:t>
            </a:r>
            <a:r>
              <a:rPr lang="sv-FI" dirty="0" err="1" smtClean="0"/>
              <a:t>paikka</a:t>
            </a:r>
            <a:endParaRPr lang="sv-FI" dirty="0" smtClean="0"/>
          </a:p>
          <a:p>
            <a:endParaRPr lang="sv-FI" dirty="0" smtClean="0"/>
          </a:p>
          <a:p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477196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30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31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32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33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34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35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36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37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38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39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err="1" smtClean="0"/>
              <a:t>Miksi</a:t>
            </a:r>
            <a:r>
              <a:rPr lang="sv-FI" dirty="0" smtClean="0"/>
              <a:t>?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b="1" dirty="0" err="1" smtClean="0"/>
              <a:t>Halu</a:t>
            </a:r>
            <a:r>
              <a:rPr lang="sv-FI" b="1" dirty="0" smtClean="0"/>
              <a:t> ja </a:t>
            </a:r>
            <a:r>
              <a:rPr lang="sv-FI" b="1" dirty="0" err="1" smtClean="0"/>
              <a:t>tarve</a:t>
            </a:r>
            <a:r>
              <a:rPr lang="sv-FI" b="1" dirty="0" smtClean="0"/>
              <a:t> </a:t>
            </a:r>
            <a:r>
              <a:rPr lang="sv-FI" b="1" dirty="0" err="1" smtClean="0"/>
              <a:t>kuunnella</a:t>
            </a:r>
            <a:r>
              <a:rPr lang="sv-FI" b="1" dirty="0" smtClean="0"/>
              <a:t> </a:t>
            </a:r>
            <a:r>
              <a:rPr lang="sv-FI" b="1" dirty="0" err="1" smtClean="0"/>
              <a:t>asiakkaita</a:t>
            </a:r>
            <a:r>
              <a:rPr lang="sv-FI" b="1" dirty="0" smtClean="0"/>
              <a:t>:</a:t>
            </a:r>
          </a:p>
          <a:p>
            <a:pPr marL="0" indent="0">
              <a:buNone/>
            </a:pPr>
            <a:endParaRPr lang="sv-FI" b="1" dirty="0" smtClean="0"/>
          </a:p>
          <a:p>
            <a:pPr>
              <a:buFont typeface="Arial" pitchFamily="34" charset="0"/>
              <a:buChar char="•"/>
            </a:pPr>
            <a:r>
              <a:rPr lang="sv-FI" dirty="0" err="1" smtClean="0"/>
              <a:t>Millaisina</a:t>
            </a:r>
            <a:r>
              <a:rPr lang="sv-FI" dirty="0" smtClean="0"/>
              <a:t> </a:t>
            </a:r>
            <a:r>
              <a:rPr lang="sv-FI" dirty="0" err="1" smtClean="0"/>
              <a:t>he</a:t>
            </a:r>
            <a:r>
              <a:rPr lang="sv-FI" dirty="0" smtClean="0"/>
              <a:t> </a:t>
            </a:r>
            <a:r>
              <a:rPr lang="sv-FI" dirty="0" err="1" smtClean="0"/>
              <a:t>kokevat</a:t>
            </a:r>
            <a:r>
              <a:rPr lang="sv-FI" dirty="0" smtClean="0"/>
              <a:t> </a:t>
            </a:r>
            <a:r>
              <a:rPr lang="sv-FI" dirty="0" err="1" smtClean="0"/>
              <a:t>kirjastomme</a:t>
            </a:r>
            <a:r>
              <a:rPr lang="sv-FI" dirty="0" smtClean="0"/>
              <a:t> </a:t>
            </a:r>
            <a:r>
              <a:rPr lang="sv-FI" dirty="0" err="1" smtClean="0"/>
              <a:t>palvelut</a:t>
            </a:r>
            <a:endParaRPr lang="sv-FI" dirty="0" smtClean="0"/>
          </a:p>
          <a:p>
            <a:pPr marL="0" indent="0">
              <a:buNone/>
            </a:pPr>
            <a:endParaRPr lang="sv-FI" dirty="0" smtClean="0"/>
          </a:p>
          <a:p>
            <a:pPr>
              <a:buFont typeface="Arial" pitchFamily="34" charset="0"/>
              <a:buChar char="•"/>
            </a:pPr>
            <a:r>
              <a:rPr lang="sv-FI" dirty="0" err="1" smtClean="0"/>
              <a:t>Mihin</a:t>
            </a:r>
            <a:r>
              <a:rPr lang="sv-FI" dirty="0" smtClean="0"/>
              <a:t> </a:t>
            </a:r>
            <a:r>
              <a:rPr lang="sv-FI" dirty="0" err="1" smtClean="0"/>
              <a:t>suuntaan</a:t>
            </a:r>
            <a:r>
              <a:rPr lang="sv-FI" dirty="0" smtClean="0"/>
              <a:t> </a:t>
            </a:r>
            <a:r>
              <a:rPr lang="sv-FI" dirty="0" err="1" smtClean="0"/>
              <a:t>meidän</a:t>
            </a:r>
            <a:r>
              <a:rPr lang="sv-FI" dirty="0" smtClean="0"/>
              <a:t> on </a:t>
            </a:r>
            <a:r>
              <a:rPr lang="sv-FI" dirty="0" err="1" smtClean="0"/>
              <a:t>kehitettävä</a:t>
            </a:r>
            <a:r>
              <a:rPr lang="sv-FI" dirty="0" smtClean="0"/>
              <a:t> </a:t>
            </a:r>
            <a:r>
              <a:rPr lang="sv-FI" dirty="0" err="1" smtClean="0"/>
              <a:t>palveluitamme</a:t>
            </a:r>
            <a:endParaRPr lang="sv-FI" dirty="0" smtClean="0"/>
          </a:p>
          <a:p>
            <a:pPr>
              <a:buFont typeface="Arial" pitchFamily="34" charset="0"/>
              <a:buChar char="•"/>
            </a:pPr>
            <a:endParaRPr lang="sv-FI" dirty="0" smtClean="0"/>
          </a:p>
          <a:p>
            <a:pPr>
              <a:buFont typeface="Arial" pitchFamily="34" charset="0"/>
              <a:buChar char="•"/>
            </a:pPr>
            <a:endParaRPr lang="sv-FI" dirty="0" smtClean="0"/>
          </a:p>
          <a:p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1787669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40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41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42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43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44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45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46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47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48</a:t>
            </a:fld>
            <a:endParaRPr lang="en-GB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err="1" smtClean="0"/>
              <a:t>Miksi</a:t>
            </a:r>
            <a:r>
              <a:rPr lang="sv-FI" dirty="0" smtClean="0"/>
              <a:t> </a:t>
            </a:r>
            <a:r>
              <a:rPr lang="sv-FI" dirty="0" err="1" smtClean="0"/>
              <a:t>fokusryhmämenetelmä</a:t>
            </a:r>
            <a:r>
              <a:rPr lang="sv-FI" dirty="0" smtClean="0"/>
              <a:t>?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 dirty="0" smtClean="0"/>
          </a:p>
          <a:p>
            <a:r>
              <a:rPr lang="sv-FI" dirty="0" err="1" smtClean="0"/>
              <a:t>Henkilökohtainen</a:t>
            </a:r>
            <a:r>
              <a:rPr lang="sv-FI" dirty="0" smtClean="0"/>
              <a:t> </a:t>
            </a:r>
            <a:r>
              <a:rPr lang="sv-FI" dirty="0" err="1" smtClean="0"/>
              <a:t>kontakti</a:t>
            </a:r>
            <a:endParaRPr lang="sv-FI" dirty="0" smtClean="0"/>
          </a:p>
          <a:p>
            <a:endParaRPr lang="sv-FI" dirty="0" smtClean="0"/>
          </a:p>
          <a:p>
            <a:r>
              <a:rPr lang="sv-FI" dirty="0" err="1" smtClean="0"/>
              <a:t>Ryhmä</a:t>
            </a:r>
            <a:r>
              <a:rPr lang="sv-FI" dirty="0" smtClean="0"/>
              <a:t> </a:t>
            </a:r>
            <a:r>
              <a:rPr lang="sv-FI" dirty="0" err="1" smtClean="0"/>
              <a:t>vaikuttaa</a:t>
            </a:r>
            <a:r>
              <a:rPr lang="sv-FI" dirty="0" smtClean="0"/>
              <a:t> </a:t>
            </a:r>
            <a:r>
              <a:rPr lang="sv-FI" dirty="0" err="1" smtClean="0"/>
              <a:t>yhdessä</a:t>
            </a: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852780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FI" dirty="0" err="1" smtClean="0"/>
              <a:t>Yleisiä</a:t>
            </a:r>
            <a:r>
              <a:rPr lang="sv-FI" dirty="0" smtClean="0"/>
              <a:t> </a:t>
            </a:r>
            <a:r>
              <a:rPr lang="sv-FI" dirty="0" err="1" smtClean="0"/>
              <a:t>ohjeita</a:t>
            </a:r>
            <a:r>
              <a:rPr lang="sv-FI" dirty="0" smtClean="0"/>
              <a:t> </a:t>
            </a:r>
            <a:br>
              <a:rPr lang="sv-FI" dirty="0" smtClean="0"/>
            </a:br>
            <a:r>
              <a:rPr lang="sv-FI" dirty="0" smtClean="0"/>
              <a:t>- </a:t>
            </a:r>
            <a:r>
              <a:rPr lang="sv-FI" dirty="0" err="1" smtClean="0"/>
              <a:t>Moderaattori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v-FI" dirty="0" err="1" smtClean="0"/>
              <a:t>Moderaattorin</a:t>
            </a:r>
            <a:r>
              <a:rPr lang="sv-FI" dirty="0" smtClean="0"/>
              <a:t> </a:t>
            </a:r>
            <a:r>
              <a:rPr lang="sv-FI" dirty="0" err="1" smtClean="0"/>
              <a:t>rooli</a:t>
            </a:r>
            <a:r>
              <a:rPr lang="sv-FI" dirty="0" smtClean="0"/>
              <a:t> on </a:t>
            </a:r>
            <a:r>
              <a:rPr lang="sv-FI" dirty="0" err="1" smtClean="0"/>
              <a:t>haastava</a:t>
            </a:r>
            <a:r>
              <a:rPr lang="sv-FI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sv-FI" dirty="0" err="1" smtClean="0"/>
              <a:t>Luoda</a:t>
            </a:r>
            <a:r>
              <a:rPr lang="sv-FI" dirty="0" smtClean="0"/>
              <a:t> </a:t>
            </a:r>
            <a:r>
              <a:rPr lang="sv-FI" dirty="0" err="1" smtClean="0"/>
              <a:t>ryhmään</a:t>
            </a:r>
            <a:r>
              <a:rPr lang="sv-FI" dirty="0" smtClean="0"/>
              <a:t> </a:t>
            </a:r>
            <a:r>
              <a:rPr lang="sv-FI" dirty="0" err="1" smtClean="0"/>
              <a:t>avoin</a:t>
            </a:r>
            <a:r>
              <a:rPr lang="sv-FI" dirty="0" smtClean="0"/>
              <a:t> ja </a:t>
            </a:r>
            <a:r>
              <a:rPr lang="sv-FI" dirty="0" err="1" smtClean="0"/>
              <a:t>mukava</a:t>
            </a:r>
            <a:r>
              <a:rPr lang="sv-FI" dirty="0" smtClean="0"/>
              <a:t> </a:t>
            </a:r>
            <a:r>
              <a:rPr lang="sv-FI" dirty="0" err="1" smtClean="0"/>
              <a:t>ilmapiiri</a:t>
            </a:r>
            <a:endParaRPr lang="sv-FI" dirty="0" smtClean="0"/>
          </a:p>
          <a:p>
            <a:pPr>
              <a:buFont typeface="Arial" pitchFamily="34" charset="0"/>
              <a:buChar char="•"/>
            </a:pPr>
            <a:r>
              <a:rPr lang="sv-FI" dirty="0" smtClean="0"/>
              <a:t>”</a:t>
            </a:r>
            <a:r>
              <a:rPr lang="sv-FI" dirty="0" err="1" smtClean="0"/>
              <a:t>ohjata</a:t>
            </a:r>
            <a:r>
              <a:rPr lang="sv-FI" dirty="0" smtClean="0"/>
              <a:t>” </a:t>
            </a:r>
            <a:r>
              <a:rPr lang="sv-FI" dirty="0" err="1" smtClean="0"/>
              <a:t>keskustelua</a:t>
            </a:r>
            <a:r>
              <a:rPr lang="sv-FI" dirty="0" smtClean="0"/>
              <a:t>, mutta </a:t>
            </a:r>
            <a:r>
              <a:rPr lang="sv-FI" dirty="0" err="1" smtClean="0"/>
              <a:t>varoa</a:t>
            </a:r>
            <a:r>
              <a:rPr lang="sv-FI" dirty="0" smtClean="0"/>
              <a:t> </a:t>
            </a:r>
            <a:r>
              <a:rPr lang="sv-FI" dirty="0" err="1" smtClean="0"/>
              <a:t>ettei</a:t>
            </a:r>
            <a:r>
              <a:rPr lang="sv-FI" dirty="0" smtClean="0"/>
              <a:t> </a:t>
            </a:r>
            <a:r>
              <a:rPr lang="sv-FI" dirty="0" err="1" smtClean="0"/>
              <a:t>esitä</a:t>
            </a:r>
            <a:r>
              <a:rPr lang="sv-FI" dirty="0" smtClean="0"/>
              <a:t> </a:t>
            </a:r>
            <a:r>
              <a:rPr lang="sv-FI" dirty="0" err="1" smtClean="0"/>
              <a:t>omia</a:t>
            </a:r>
            <a:r>
              <a:rPr lang="sv-FI" dirty="0" smtClean="0"/>
              <a:t> </a:t>
            </a:r>
            <a:r>
              <a:rPr lang="sv-FI" dirty="0" err="1" smtClean="0"/>
              <a:t>mielipiteitä</a:t>
            </a:r>
            <a:r>
              <a:rPr lang="sv-FI" dirty="0" smtClean="0"/>
              <a:t> tai tee </a:t>
            </a:r>
            <a:r>
              <a:rPr lang="sv-FI" dirty="0" err="1" smtClean="0"/>
              <a:t>johdattelevia</a:t>
            </a:r>
            <a:r>
              <a:rPr lang="sv-FI" dirty="0" smtClean="0"/>
              <a:t> </a:t>
            </a:r>
            <a:r>
              <a:rPr lang="sv-FI" dirty="0" err="1" smtClean="0"/>
              <a:t>kysymyksiä</a:t>
            </a:r>
            <a:r>
              <a:rPr lang="sv-FI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sv-FI" dirty="0" smtClean="0"/>
              <a:t>Olla </a:t>
            </a:r>
            <a:r>
              <a:rPr lang="sv-FI" dirty="0" err="1" smtClean="0"/>
              <a:t>sekä</a:t>
            </a:r>
            <a:r>
              <a:rPr lang="sv-FI" dirty="0" smtClean="0"/>
              <a:t> </a:t>
            </a:r>
            <a:r>
              <a:rPr lang="sv-FI" dirty="0" err="1" smtClean="0"/>
              <a:t>joustava</a:t>
            </a:r>
            <a:r>
              <a:rPr lang="sv-FI" dirty="0" smtClean="0"/>
              <a:t> </a:t>
            </a:r>
            <a:r>
              <a:rPr lang="sv-FI" dirty="0" err="1" smtClean="0"/>
              <a:t>että</a:t>
            </a:r>
            <a:r>
              <a:rPr lang="sv-FI" dirty="0" smtClean="0"/>
              <a:t> </a:t>
            </a:r>
            <a:r>
              <a:rPr lang="sv-FI" dirty="0" err="1" smtClean="0"/>
              <a:t>päättäväinen</a:t>
            </a:r>
            <a:endParaRPr lang="sv-FI" dirty="0" smtClean="0"/>
          </a:p>
          <a:p>
            <a:pPr>
              <a:buFont typeface="Arial" pitchFamily="34" charset="0"/>
              <a:buChar char="•"/>
            </a:pPr>
            <a:r>
              <a:rPr lang="sv-FI" dirty="0" err="1" smtClean="0"/>
              <a:t>Osoittaa</a:t>
            </a:r>
            <a:r>
              <a:rPr lang="sv-FI" dirty="0" smtClean="0"/>
              <a:t> </a:t>
            </a:r>
            <a:r>
              <a:rPr lang="sv-FI" dirty="0" err="1" smtClean="0"/>
              <a:t>kiinnostusta</a:t>
            </a:r>
            <a:r>
              <a:rPr lang="sv-FI" dirty="0" smtClean="0"/>
              <a:t> </a:t>
            </a:r>
            <a:r>
              <a:rPr lang="sv-FI" dirty="0" err="1" smtClean="0"/>
              <a:t>kaikkien</a:t>
            </a:r>
            <a:r>
              <a:rPr lang="sv-FI" dirty="0" smtClean="0"/>
              <a:t> </a:t>
            </a:r>
            <a:r>
              <a:rPr lang="sv-FI" dirty="0" err="1" smtClean="0"/>
              <a:t>mielipiteitä</a:t>
            </a:r>
            <a:r>
              <a:rPr lang="sv-FI" dirty="0" smtClean="0"/>
              <a:t> </a:t>
            </a:r>
            <a:r>
              <a:rPr lang="sv-FI" dirty="0" err="1" smtClean="0"/>
              <a:t>kohtaan</a:t>
            </a:r>
            <a:endParaRPr lang="sv-FI" dirty="0" smtClean="0"/>
          </a:p>
          <a:p>
            <a:pPr>
              <a:buFont typeface="Arial" pitchFamily="34" charset="0"/>
              <a:buChar char="•"/>
            </a:pPr>
            <a:r>
              <a:rPr lang="sv-FI" dirty="0" err="1" smtClean="0"/>
              <a:t>Kannustaa</a:t>
            </a:r>
            <a:r>
              <a:rPr lang="sv-FI" dirty="0" smtClean="0"/>
              <a:t> </a:t>
            </a:r>
            <a:r>
              <a:rPr lang="sv-FI" dirty="0" err="1" smtClean="0"/>
              <a:t>kaikkia</a:t>
            </a:r>
            <a:r>
              <a:rPr lang="sv-FI" dirty="0" smtClean="0"/>
              <a:t> </a:t>
            </a:r>
            <a:r>
              <a:rPr lang="sv-FI" dirty="0" err="1" smtClean="0"/>
              <a:t>ryhmäläisiä</a:t>
            </a:r>
            <a:r>
              <a:rPr lang="sv-FI" dirty="0" smtClean="0"/>
              <a:t> </a:t>
            </a:r>
            <a:r>
              <a:rPr lang="sv-FI" dirty="0" err="1" smtClean="0"/>
              <a:t>puhumaan</a:t>
            </a: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47626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FI" dirty="0" err="1" smtClean="0"/>
              <a:t>Yleisiä</a:t>
            </a:r>
            <a:r>
              <a:rPr lang="sv-FI" dirty="0" smtClean="0"/>
              <a:t> </a:t>
            </a:r>
            <a:r>
              <a:rPr lang="sv-FI" dirty="0" err="1" smtClean="0"/>
              <a:t>ohjeita</a:t>
            </a:r>
            <a:r>
              <a:rPr lang="sv-FI" dirty="0" smtClean="0"/>
              <a:t/>
            </a:r>
            <a:br>
              <a:rPr lang="sv-FI" dirty="0" smtClean="0"/>
            </a:br>
            <a:r>
              <a:rPr lang="sv-FI" dirty="0" smtClean="0"/>
              <a:t>- </a:t>
            </a:r>
            <a:r>
              <a:rPr lang="sv-FI" dirty="0" err="1" smtClean="0"/>
              <a:t>Sihteeri</a:t>
            </a:r>
            <a:r>
              <a:rPr lang="sv-FI" dirty="0" smtClean="0"/>
              <a:t> ja </a:t>
            </a:r>
            <a:r>
              <a:rPr lang="sv-FI" dirty="0" err="1" smtClean="0"/>
              <a:t>havainnoitsija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err="1" smtClean="0"/>
              <a:t>Sihteeri</a:t>
            </a:r>
            <a:r>
              <a:rPr lang="sv-FI" dirty="0" smtClean="0"/>
              <a:t> </a:t>
            </a:r>
            <a:r>
              <a:rPr lang="sv-FI" dirty="0" err="1" smtClean="0"/>
              <a:t>tekee</a:t>
            </a:r>
            <a:r>
              <a:rPr lang="sv-FI" dirty="0" smtClean="0"/>
              <a:t> </a:t>
            </a:r>
            <a:r>
              <a:rPr lang="sv-FI" dirty="0" err="1" smtClean="0"/>
              <a:t>kaikkien</a:t>
            </a:r>
            <a:r>
              <a:rPr lang="sv-FI" dirty="0" smtClean="0"/>
              <a:t> </a:t>
            </a:r>
            <a:r>
              <a:rPr lang="sv-FI" dirty="0" err="1" smtClean="0"/>
              <a:t>mielipiteistä</a:t>
            </a:r>
            <a:r>
              <a:rPr lang="sv-FI" dirty="0" smtClean="0"/>
              <a:t> ja </a:t>
            </a:r>
            <a:r>
              <a:rPr lang="sv-FI" dirty="0" err="1" smtClean="0"/>
              <a:t>puheenvuoroista</a:t>
            </a:r>
            <a:r>
              <a:rPr lang="sv-FI" dirty="0" smtClean="0"/>
              <a:t> </a:t>
            </a:r>
            <a:r>
              <a:rPr lang="sv-FI" dirty="0" err="1" smtClean="0"/>
              <a:t>muistiinpanot</a:t>
            </a:r>
            <a:endParaRPr lang="sv-FI" dirty="0" smtClean="0"/>
          </a:p>
          <a:p>
            <a:r>
              <a:rPr lang="sv-FI" dirty="0" err="1" smtClean="0"/>
              <a:t>Tapahtuma</a:t>
            </a:r>
            <a:r>
              <a:rPr lang="sv-FI" dirty="0" smtClean="0"/>
              <a:t> </a:t>
            </a:r>
            <a:r>
              <a:rPr lang="sv-FI" dirty="0" err="1" smtClean="0"/>
              <a:t>voidaan</a:t>
            </a:r>
            <a:r>
              <a:rPr lang="sv-FI" dirty="0" smtClean="0"/>
              <a:t> </a:t>
            </a:r>
            <a:r>
              <a:rPr lang="sv-FI" dirty="0" err="1" smtClean="0"/>
              <a:t>myös</a:t>
            </a:r>
            <a:r>
              <a:rPr lang="sv-FI" dirty="0" smtClean="0"/>
              <a:t> </a:t>
            </a:r>
            <a:r>
              <a:rPr lang="sv-FI" dirty="0" err="1" smtClean="0"/>
              <a:t>videoida</a:t>
            </a:r>
            <a:r>
              <a:rPr lang="sv-FI" dirty="0" smtClean="0"/>
              <a:t> tai </a:t>
            </a:r>
            <a:r>
              <a:rPr lang="sv-FI" dirty="0" err="1" smtClean="0"/>
              <a:t>keskustelu</a:t>
            </a:r>
            <a:r>
              <a:rPr lang="sv-FI" dirty="0" smtClean="0"/>
              <a:t> </a:t>
            </a:r>
            <a:r>
              <a:rPr lang="sv-FI" dirty="0" err="1" smtClean="0"/>
              <a:t>nauhoittaa</a:t>
            </a:r>
            <a:endParaRPr lang="sv-FI" dirty="0" smtClean="0"/>
          </a:p>
          <a:p>
            <a:r>
              <a:rPr lang="sv-FI" dirty="0" err="1" smtClean="0"/>
              <a:t>Havainnoitsija</a:t>
            </a:r>
            <a:r>
              <a:rPr lang="sv-FI" dirty="0" smtClean="0"/>
              <a:t> </a:t>
            </a:r>
            <a:r>
              <a:rPr lang="sv-FI" dirty="0" err="1" smtClean="0"/>
              <a:t>tarkastelee</a:t>
            </a:r>
            <a:r>
              <a:rPr lang="sv-FI" dirty="0" smtClean="0"/>
              <a:t> </a:t>
            </a:r>
            <a:r>
              <a:rPr lang="sv-FI" dirty="0" err="1" smtClean="0"/>
              <a:t>ryhmän</a:t>
            </a:r>
            <a:r>
              <a:rPr lang="sv-FI" dirty="0" smtClean="0"/>
              <a:t> </a:t>
            </a:r>
            <a:r>
              <a:rPr lang="sv-FI" dirty="0" err="1" smtClean="0"/>
              <a:t>dynamiikkaa</a:t>
            </a:r>
            <a:r>
              <a:rPr lang="sv-FI" dirty="0" smtClean="0"/>
              <a:t> ja </a:t>
            </a:r>
            <a:r>
              <a:rPr lang="sv-FI" dirty="0" err="1" smtClean="0"/>
              <a:t>ilmapiiriä</a:t>
            </a: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193525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FI" dirty="0" err="1" smtClean="0"/>
              <a:t>Yleisiä</a:t>
            </a:r>
            <a:r>
              <a:rPr lang="sv-FI" dirty="0" smtClean="0"/>
              <a:t> </a:t>
            </a:r>
            <a:r>
              <a:rPr lang="sv-FI" dirty="0" err="1" smtClean="0"/>
              <a:t>ohjeita</a:t>
            </a:r>
            <a:r>
              <a:rPr lang="sv-FI" dirty="0" smtClean="0"/>
              <a:t/>
            </a:r>
            <a:br>
              <a:rPr lang="sv-FI" dirty="0" smtClean="0"/>
            </a:br>
            <a:r>
              <a:rPr lang="sv-FI" dirty="0" smtClean="0"/>
              <a:t>- </a:t>
            </a:r>
            <a:r>
              <a:rPr lang="sv-FI" dirty="0" err="1"/>
              <a:t>O</a:t>
            </a:r>
            <a:r>
              <a:rPr lang="sv-FI" dirty="0" err="1" smtClean="0"/>
              <a:t>sallistujat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err="1" smtClean="0"/>
              <a:t>Selvä</a:t>
            </a:r>
            <a:r>
              <a:rPr lang="sv-FI" dirty="0" smtClean="0"/>
              <a:t> </a:t>
            </a:r>
            <a:r>
              <a:rPr lang="sv-FI" dirty="0" err="1" smtClean="0"/>
              <a:t>kohderyhmä</a:t>
            </a:r>
            <a:endParaRPr lang="sv-FI" dirty="0" smtClean="0"/>
          </a:p>
          <a:p>
            <a:r>
              <a:rPr lang="sv-FI" dirty="0" err="1" smtClean="0"/>
              <a:t>Ryhmien</a:t>
            </a:r>
            <a:r>
              <a:rPr lang="sv-FI" dirty="0" smtClean="0"/>
              <a:t> </a:t>
            </a:r>
            <a:r>
              <a:rPr lang="sv-FI" dirty="0" err="1" smtClean="0"/>
              <a:t>koko</a:t>
            </a:r>
            <a:r>
              <a:rPr lang="sv-FI" dirty="0" smtClean="0"/>
              <a:t> ja </a:t>
            </a:r>
            <a:r>
              <a:rPr lang="sv-FI" dirty="0" err="1" smtClean="0"/>
              <a:t>lukumäärä</a:t>
            </a:r>
            <a:endParaRPr lang="sv-FI" dirty="0" smtClean="0"/>
          </a:p>
          <a:p>
            <a:r>
              <a:rPr lang="sv-FI" dirty="0" err="1" smtClean="0"/>
              <a:t>Kannattaa</a:t>
            </a:r>
            <a:r>
              <a:rPr lang="sv-FI" dirty="0" smtClean="0"/>
              <a:t> </a:t>
            </a:r>
            <a:r>
              <a:rPr lang="sv-FI" dirty="0" err="1" smtClean="0"/>
              <a:t>tarkoin</a:t>
            </a:r>
            <a:r>
              <a:rPr lang="sv-FI" dirty="0" smtClean="0"/>
              <a:t> </a:t>
            </a:r>
            <a:r>
              <a:rPr lang="sv-FI" dirty="0" err="1" smtClean="0"/>
              <a:t>harkita</a:t>
            </a:r>
            <a:r>
              <a:rPr lang="sv-FI" dirty="0" smtClean="0"/>
              <a:t> </a:t>
            </a:r>
            <a:r>
              <a:rPr lang="sv-FI" dirty="0" err="1" smtClean="0"/>
              <a:t>ryhmien</a:t>
            </a:r>
            <a:r>
              <a:rPr lang="sv-FI" dirty="0" smtClean="0"/>
              <a:t> </a:t>
            </a:r>
            <a:r>
              <a:rPr lang="sv-FI" dirty="0" err="1" smtClean="0"/>
              <a:t>kokoonpanoa</a:t>
            </a:r>
            <a:r>
              <a:rPr lang="sv-FI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sv-FI" dirty="0" err="1" smtClean="0"/>
              <a:t>Heterogeeniset</a:t>
            </a:r>
            <a:r>
              <a:rPr lang="sv-FI" dirty="0"/>
              <a:t> </a:t>
            </a:r>
            <a:r>
              <a:rPr lang="sv-FI" dirty="0" smtClean="0"/>
              <a:t>tai </a:t>
            </a:r>
            <a:r>
              <a:rPr lang="sv-FI" dirty="0" err="1" smtClean="0"/>
              <a:t>homogeeniset</a:t>
            </a: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487734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FI" dirty="0" err="1" smtClean="0"/>
              <a:t>Yleisiä</a:t>
            </a:r>
            <a:r>
              <a:rPr lang="sv-FI" dirty="0" smtClean="0"/>
              <a:t> </a:t>
            </a:r>
            <a:r>
              <a:rPr lang="sv-FI" dirty="0" err="1" smtClean="0"/>
              <a:t>ohjeita</a:t>
            </a:r>
            <a:r>
              <a:rPr lang="sv-FI" dirty="0" smtClean="0"/>
              <a:t/>
            </a:r>
            <a:br>
              <a:rPr lang="sv-FI" dirty="0" smtClean="0"/>
            </a:br>
            <a:r>
              <a:rPr lang="sv-FI" dirty="0" smtClean="0"/>
              <a:t>- </a:t>
            </a:r>
            <a:r>
              <a:rPr lang="sv-FI" dirty="0" err="1" smtClean="0"/>
              <a:t>Kysymykset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sv-FI" dirty="0" err="1" smtClean="0"/>
              <a:t>Kysymysten</a:t>
            </a:r>
            <a:r>
              <a:rPr lang="sv-FI" dirty="0" smtClean="0"/>
              <a:t> </a:t>
            </a:r>
            <a:r>
              <a:rPr lang="sv-FI" dirty="0" err="1" smtClean="0"/>
              <a:t>tulisi</a:t>
            </a:r>
            <a:r>
              <a:rPr lang="sv-FI" dirty="0" smtClean="0"/>
              <a:t> olla </a:t>
            </a:r>
            <a:r>
              <a:rPr lang="sv-FI" dirty="0" err="1" smtClean="0"/>
              <a:t>avoimia</a:t>
            </a:r>
            <a:r>
              <a:rPr lang="sv-FI" dirty="0" smtClean="0"/>
              <a:t> ja </a:t>
            </a:r>
            <a:r>
              <a:rPr lang="sv-FI" dirty="0" err="1" smtClean="0"/>
              <a:t>keskusteluun</a:t>
            </a:r>
            <a:r>
              <a:rPr lang="sv-FI" dirty="0" smtClean="0"/>
              <a:t> </a:t>
            </a:r>
            <a:r>
              <a:rPr lang="sv-FI" dirty="0" err="1" smtClean="0"/>
              <a:t>kannustavia</a:t>
            </a:r>
            <a:r>
              <a:rPr lang="sv-FI" dirty="0" smtClean="0"/>
              <a:t>. </a:t>
            </a:r>
            <a:r>
              <a:rPr lang="sv-FI" dirty="0" err="1" smtClean="0"/>
              <a:t>Edetään</a:t>
            </a:r>
            <a:r>
              <a:rPr lang="sv-FI" dirty="0" smtClean="0"/>
              <a:t> </a:t>
            </a:r>
            <a:r>
              <a:rPr lang="sv-FI" dirty="0" err="1" smtClean="0"/>
              <a:t>yleisestä</a:t>
            </a:r>
            <a:r>
              <a:rPr lang="sv-FI" dirty="0" smtClean="0"/>
              <a:t> </a:t>
            </a:r>
            <a:r>
              <a:rPr lang="sv-FI" dirty="0" err="1" smtClean="0"/>
              <a:t>yksityiskohtaiseen</a:t>
            </a:r>
            <a:r>
              <a:rPr lang="sv-FI" dirty="0" smtClean="0"/>
              <a:t> ja </a:t>
            </a:r>
            <a:r>
              <a:rPr lang="sv-FI" dirty="0" err="1" smtClean="0"/>
              <a:t>vältetään</a:t>
            </a:r>
            <a:r>
              <a:rPr lang="sv-FI" dirty="0" smtClean="0"/>
              <a:t> </a:t>
            </a:r>
            <a:r>
              <a:rPr lang="sv-FI" dirty="0" err="1" smtClean="0"/>
              <a:t>kyllä</a:t>
            </a:r>
            <a:r>
              <a:rPr lang="sv-FI" dirty="0" smtClean="0"/>
              <a:t>/</a:t>
            </a:r>
            <a:r>
              <a:rPr lang="sv-FI" dirty="0" err="1" smtClean="0"/>
              <a:t>ei</a:t>
            </a:r>
            <a:r>
              <a:rPr lang="sv-FI" dirty="0" smtClean="0"/>
              <a:t> </a:t>
            </a:r>
            <a:r>
              <a:rPr lang="sv-FI" dirty="0" err="1" smtClean="0"/>
              <a:t>kysymyksiä</a:t>
            </a:r>
            <a:r>
              <a:rPr lang="sv-FI" dirty="0" smtClean="0"/>
              <a:t>.</a:t>
            </a:r>
          </a:p>
          <a:p>
            <a:r>
              <a:rPr lang="sv-FI" dirty="0" err="1" smtClean="0"/>
              <a:t>Avauskysymys</a:t>
            </a:r>
            <a:endParaRPr lang="sv-FI" dirty="0" smtClean="0"/>
          </a:p>
          <a:p>
            <a:r>
              <a:rPr lang="sv-FI" dirty="0" err="1" smtClean="0"/>
              <a:t>Johdantokysymykset</a:t>
            </a:r>
            <a:endParaRPr lang="sv-FI" dirty="0" smtClean="0"/>
          </a:p>
          <a:p>
            <a:r>
              <a:rPr lang="sv-FI" dirty="0" err="1" smtClean="0"/>
              <a:t>Siirtymäkysymykset</a:t>
            </a:r>
            <a:endParaRPr lang="sv-FI" dirty="0" smtClean="0"/>
          </a:p>
          <a:p>
            <a:r>
              <a:rPr lang="sv-FI" dirty="0" err="1" smtClean="0"/>
              <a:t>Avainkysymykset</a:t>
            </a:r>
            <a:endParaRPr lang="sv-FI" dirty="0" smtClean="0"/>
          </a:p>
          <a:p>
            <a:r>
              <a:rPr lang="sv-FI" dirty="0" err="1" smtClean="0"/>
              <a:t>Lopetuskysymykset</a:t>
            </a: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5.3.2013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708275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aa_powerpoint_template2012_sve">
  <a:themeElements>
    <a:clrScheme name="Akademipower 20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kademipower 2007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kademipower 20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kademipower 20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kademipower 20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kademipower 20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kademipower 20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kademipower 20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kademipower 20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kademipower 20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kademipower 20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kademipower 20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kademipower 20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kademipower 20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aa_powerpoint_template2012_sve</Template>
  <TotalTime>43</TotalTime>
  <Words>1264</Words>
  <Application>Microsoft Office PowerPoint</Application>
  <PresentationFormat>On-screen Show (4:3)</PresentationFormat>
  <Paragraphs>311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aa_powerpoint_template2012_sve</vt:lpstr>
      <vt:lpstr>Fokusryhmät Åbo Akademin kirjastossa 2011-2012</vt:lpstr>
      <vt:lpstr>Fokusryhmämenetelmä </vt:lpstr>
      <vt:lpstr>Mitä tarvitaan käytännössä?</vt:lpstr>
      <vt:lpstr>Miksi?</vt:lpstr>
      <vt:lpstr>Miksi fokusryhmämenetelmä?</vt:lpstr>
      <vt:lpstr>Yleisiä ohjeita  - Moderaattori</vt:lpstr>
      <vt:lpstr>Yleisiä ohjeita - Sihteeri ja havainnoitsija</vt:lpstr>
      <vt:lpstr>Yleisiä ohjeita - Osallistujat</vt:lpstr>
      <vt:lpstr>Yleisiä ohjeita - Kysymykset</vt:lpstr>
      <vt:lpstr>Yleisiä ohjeita - Raportointi</vt:lpstr>
      <vt:lpstr>Fokusryhmien hyötyjä ja ongelmia</vt:lpstr>
      <vt:lpstr>Mitä me teimme? - Suunnittelu</vt:lpstr>
      <vt:lpstr>Mitä me teimme? - Tärkeät päätökset</vt:lpstr>
      <vt:lpstr>Mitä me teimme? - Kysymykset opiskelijoille</vt:lpstr>
      <vt:lpstr>Mitä me teimme? - Kysymykset tutkijoille</vt:lpstr>
      <vt:lpstr>Mitä me teimme? - Rekrytointi</vt:lpstr>
      <vt:lpstr>PowerPoint Presentation</vt:lpstr>
      <vt:lpstr>Mitä me teimme? - Toteutus:</vt:lpstr>
      <vt:lpstr>PowerPoint Presentation</vt:lpstr>
      <vt:lpstr>Sessioiden jälkeen</vt:lpstr>
      <vt:lpstr>Mitä saimme tietää? - Opiskelijat</vt:lpstr>
      <vt:lpstr>Mitä saimme tietää? - Tutkijat</vt:lpstr>
      <vt:lpstr>Sanottua - Opiskelijat</vt:lpstr>
      <vt:lpstr>Sanottua - Tutkijat</vt:lpstr>
      <vt:lpstr>Mihin toimenpiteisiin ryhdymme?</vt:lpstr>
      <vt:lpstr>Mitä me saimme?</vt:lpstr>
      <vt:lpstr>Mitä osallistujat saivat?</vt:lpstr>
      <vt:lpstr>Tulevaisuus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Åbo Akademi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ÅA Power Point botten</dc:title>
  <dc:creator>Ellinor Hjerpe</dc:creator>
  <cp:lastModifiedBy>Eva Höglund</cp:lastModifiedBy>
  <cp:revision>12</cp:revision>
  <dcterms:created xsi:type="dcterms:W3CDTF">2012-04-26T11:34:36Z</dcterms:created>
  <dcterms:modified xsi:type="dcterms:W3CDTF">2013-03-05T13:52:39Z</dcterms:modified>
</cp:coreProperties>
</file>