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5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theme/theme1.xml" ContentType="application/vnd.openxmlformats-officedocument.theme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87" r:id="rId4"/>
    <p:sldMasterId id="2147483688" r:id="rId5"/>
    <p:sldMasterId id="2147483689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</p:sldIdLst>
  <p:sldSz cy="6858000" cx="9144000"/>
  <p:notesSz cy="9931400" cx="67945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2.xml" Type="http://schemas.openxmlformats.org/officeDocument/2006/relationships/slide" Id="rId19"/><Relationship Target="slides/slide11.xml" Type="http://schemas.openxmlformats.org/officeDocument/2006/relationships/slide" Id="rId18"/><Relationship Target="slides/slide10.xml" Type="http://schemas.openxmlformats.org/officeDocument/2006/relationships/slide" Id="rId17"/><Relationship Target="slides/slide9.xml" Type="http://schemas.openxmlformats.org/officeDocument/2006/relationships/slide" Id="rId16"/><Relationship Target="slides/slide8.xml" Type="http://schemas.openxmlformats.org/officeDocument/2006/relationships/slide" Id="rId15"/><Relationship Target="slides/slide7.xml" Type="http://schemas.openxmlformats.org/officeDocument/2006/relationships/slide" Id="rId14"/><Relationship Target="slides/slide5.xml" Type="http://schemas.openxmlformats.org/officeDocument/2006/relationships/slide" Id="rId12"/><Relationship Target="slides/slide6.xml" Type="http://schemas.openxmlformats.org/officeDocument/2006/relationships/slide" Id="rId13"/><Relationship Target="slides/slide3.xml" Type="http://schemas.openxmlformats.org/officeDocument/2006/relationships/slide" Id="rId10"/><Relationship Target="slides/slide4.xml" Type="http://schemas.openxmlformats.org/officeDocument/2006/relationships/slide" Id="rId11"/><Relationship Target="slides/slide18.xml" Type="http://schemas.openxmlformats.org/officeDocument/2006/relationships/slide" Id="rId25"/><Relationship Target="presProps.xml" Type="http://schemas.openxmlformats.org/officeDocument/2006/relationships/presProps" Id="rId2"/><Relationship Target="slides/slide14.xml" Type="http://schemas.openxmlformats.org/officeDocument/2006/relationships/slide" Id="rId21"/><Relationship Target="theme/theme2.xml" Type="http://schemas.openxmlformats.org/officeDocument/2006/relationships/theme" Id="rId1"/><Relationship Target="slides/slide15.xml" Type="http://schemas.openxmlformats.org/officeDocument/2006/relationships/slide" Id="rId22"/><Relationship Target="slideMasters/slideMaster1.xml" Type="http://schemas.openxmlformats.org/officeDocument/2006/relationships/slideMaster" Id="rId4"/><Relationship Target="slides/slide16.xml" Type="http://schemas.openxmlformats.org/officeDocument/2006/relationships/slide" Id="rId23"/><Relationship Target="tableStyles.xml" Type="http://schemas.openxmlformats.org/officeDocument/2006/relationships/tableStyles" Id="rId3"/><Relationship Target="slides/slide17.xml" Type="http://schemas.openxmlformats.org/officeDocument/2006/relationships/slide" Id="rId24"/><Relationship Target="slides/slide13.xml" Type="http://schemas.openxmlformats.org/officeDocument/2006/relationships/slide" Id="rId20"/><Relationship Target="slides/slide2.xml" Type="http://schemas.openxmlformats.org/officeDocument/2006/relationships/slide" Id="rId9"/><Relationship Target="slideMasters/slideMaster3.xml" Type="http://schemas.openxmlformats.org/officeDocument/2006/relationships/slideMaster" Id="rId6"/><Relationship Target="slideMasters/slideMaster2.xml" Type="http://schemas.openxmlformats.org/officeDocument/2006/relationships/slideMaster" Id="rId5"/><Relationship Target="slides/slide1.xml" Type="http://schemas.openxmlformats.org/officeDocument/2006/relationships/slide" Id="rId8"/><Relationship Target="notesMasters/notesMaster1.xml" Type="http://schemas.openxmlformats.org/officeDocument/2006/relationships/notesMaster" Id="rId7"/></Relationships>
</file>

<file path=ppt/notesMasters/_rels/notesMaster1.xml.rels><?xml version="1.0" encoding="UTF-8" standalone="yes"?><Relationships xmlns="http://schemas.openxmlformats.org/package/2006/relationships"><Relationship Target="../theme/theme4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 txBox="1"/>
          <p:nvPr>
            <p:ph idx="2" type="hdr"/>
          </p:nvPr>
        </p:nvSpPr>
        <p:spPr>
          <a:xfrm>
            <a:off y="0" x="0"/>
            <a:ext cy="496887" cx="2944813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defRPr strike="noStrike" u="none" b="0" cap="none" baseline="0" sz="1200" i="0"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3" name="Shape 3"/>
          <p:cNvSpPr txBox="1"/>
          <p:nvPr>
            <p:ph idx="10" type="dt"/>
          </p:nvPr>
        </p:nvSpPr>
        <p:spPr>
          <a:xfrm>
            <a:off y="0" x="3849687"/>
            <a:ext cy="496887" cx="2944811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defRPr strike="noStrike" u="none" b="0" cap="none" baseline="0" sz="1200" i="0"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4" name="Shape 4"/>
          <p:cNvSpPr/>
          <p:nvPr>
            <p:ph idx="3" type="sldImg"/>
          </p:nvPr>
        </p:nvSpPr>
        <p:spPr>
          <a:xfrm>
            <a:off y="744537" x="914400"/>
            <a:ext cy="3724275" cx="49657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w="med" len="med" type="none"/>
            <a:tailEnd w="med" len="med" type="none"/>
          </a:ln>
        </p:spPr>
      </p:sp>
      <p:sp>
        <p:nvSpPr>
          <p:cNvPr id="5" name="Shape 5"/>
          <p:cNvSpPr txBox="1"/>
          <p:nvPr>
            <p:ph idx="1" type="body"/>
          </p:nvPr>
        </p:nvSpPr>
        <p:spPr>
          <a:xfrm>
            <a:off y="4718050" x="906462"/>
            <a:ext cy="4468813" cx="498157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6" name="Shape 6"/>
          <p:cNvSpPr txBox="1"/>
          <p:nvPr>
            <p:ph idx="11" type="ftr"/>
          </p:nvPr>
        </p:nvSpPr>
        <p:spPr>
          <a:xfrm>
            <a:off y="9434513" x="0"/>
            <a:ext cy="496886" cx="2944813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marR="0" indent="0" marL="0">
              <a:defRPr strike="noStrike" u="none" b="0" cap="none" baseline="0" sz="1200" i="0"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y="9434513" x="3849687"/>
            <a:ext cy="496886" cx="2944811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r" rtl="0" marR="0" indent="0" marL="0">
              <a:defRPr strike="noStrike" u="none" b="0" cap="none" baseline="0" sz="1200" i="0"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0">
              <a:defRPr/>
            </a:lvl2pPr>
            <a:lvl3pPr algn="l" rtl="0" marR="0" indent="0" marL="0">
              <a:defRPr/>
            </a:lvl3pPr>
            <a:lvl4pPr algn="l" rtl="0" marR="0" indent="0" marL="0">
              <a:defRPr/>
            </a:lvl4pPr>
            <a:lvl5pPr algn="l" rtl="0" marR="0" indent="0" marL="0">
              <a:defRPr/>
            </a:lvl5pPr>
            <a:lvl6pPr algn="l" rtl="0" marR="0" indent="0" marL="0">
              <a:defRPr/>
            </a:lvl6pPr>
            <a:lvl7pPr algn="l" rtl="0" marR="0" indent="0" marL="0">
              <a:defRPr/>
            </a:lvl7pPr>
            <a:lvl8pPr algn="l" rtl="0" marR="0" indent="0" marL="0">
              <a:defRPr/>
            </a:lvl8pPr>
            <a:lvl9pPr algn="l" rtl="0" marR="0" indent="0" marL="0">
              <a:defRPr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http://en.wikipedia.org/wiki/Faceted_search" Type="http://schemas.openxmlformats.org/officeDocument/2006/relationships/hyperlink" TargetMode="External" Id="rId2"/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http://en.wikipedia.org/wiki/Digital_object_identifier" Type="http://schemas.openxmlformats.org/officeDocument/2006/relationships/hyperlink" TargetMode="External" Id="rId2"/><Relationship Target="../notesMasters/notesMaster1.xml" Type="http://schemas.openxmlformats.org/officeDocument/2006/relationships/notesMaster" Id="rId1"/><Relationship Target="http://en.wikipedia.org/wiki/International_Standard_Book_Number" Type="http://schemas.openxmlformats.org/officeDocument/2006/relationships/hyperlink" TargetMode="External" Id="rId4"/><Relationship Target="http://dx.doi.org/10.1007%2F978-3-540-76298-0_52" Type="http://schemas.openxmlformats.org/officeDocument/2006/relationships/hyperlink" TargetMode="External" Id="rId3"/><Relationship Target="http://en.wikipedia.org/wiki/Special:BookSources/978-3-540-76297-3" Type="http://schemas.openxmlformats.org/officeDocument/2006/relationships/hyperlink" TargetMode="External" Id="rId5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76" name="Shape 2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7" name="Shape 277"/>
          <p:cNvSpPr/>
          <p:nvPr>
            <p:ph idx="2" type="sldImg"/>
          </p:nvPr>
        </p:nvSpPr>
        <p:spPr>
          <a:xfrm>
            <a:off y="744537" x="914400"/>
            <a:ext cy="3724200" cx="49656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8" name="Shape 278"/>
          <p:cNvSpPr txBox="1"/>
          <p:nvPr>
            <p:ph idx="1" type="body"/>
          </p:nvPr>
        </p:nvSpPr>
        <p:spPr>
          <a:xfrm>
            <a:off y="4718050" x="906462"/>
            <a:ext cy="4468799" cx="49815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53" name="Shape 3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4" name="Shape 354"/>
          <p:cNvSpPr/>
          <p:nvPr>
            <p:ph idx="2" type="sldImg"/>
          </p:nvPr>
        </p:nvSpPr>
        <p:spPr>
          <a:xfrm>
            <a:off y="744537" x="914400"/>
            <a:ext cy="3724200" cx="49656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55" name="Shape 355"/>
          <p:cNvSpPr txBox="1"/>
          <p:nvPr>
            <p:ph idx="1" type="body"/>
          </p:nvPr>
        </p:nvSpPr>
        <p:spPr>
          <a:xfrm>
            <a:off y="4718050" x="906462"/>
            <a:ext cy="4468799" cx="49815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fi-FI"/>
              <a:t>Wikipedia: "</a:t>
            </a:r>
            <a:r>
              <a:rPr sz="1000" lang="fi-FI"/>
              <a:t>Faceted classification is used in </a:t>
            </a:r>
            <a:r>
              <a:rPr sz="1000" lang="fi-FI">
                <a:solidFill>
                  <a:srgbClr val="0B0080"/>
                </a:solidFill>
                <a:hlinkClick r:id="rId2"/>
              </a:rPr>
              <a:t>faceted search</a:t>
            </a:r>
            <a:r>
              <a:rPr sz="1000" lang="fi-FI"/>
              <a:t> systems that enable a user to navigate information along multiple paths corresponding to different orderings of the facets. This contrasts with traditional taxonomies in which the hierarchy of categories is fixed and unchanging.</a:t>
            </a:r>
            <a:r>
              <a:rPr lang="fi-FI"/>
              <a:t>"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62" name="Shape 3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3" name="Shape 363"/>
          <p:cNvSpPr/>
          <p:nvPr>
            <p:ph idx="2" type="sldImg"/>
          </p:nvPr>
        </p:nvSpPr>
        <p:spPr>
          <a:xfrm>
            <a:off y="744537" x="914400"/>
            <a:ext cy="3724200" cx="49656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64" name="Shape 364"/>
          <p:cNvSpPr txBox="1"/>
          <p:nvPr>
            <p:ph idx="1" type="body"/>
          </p:nvPr>
        </p:nvSpPr>
        <p:spPr>
          <a:xfrm>
            <a:off y="4718050" x="906462"/>
            <a:ext cy="4468799" cx="49815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70" name="Shape 3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1" name="Shape 371"/>
          <p:cNvSpPr/>
          <p:nvPr>
            <p:ph idx="2" type="sldImg"/>
          </p:nvPr>
        </p:nvSpPr>
        <p:spPr>
          <a:xfrm>
            <a:off y="744537" x="914400"/>
            <a:ext cy="3724200" cx="49656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72" name="Shape 372"/>
          <p:cNvSpPr txBox="1"/>
          <p:nvPr>
            <p:ph idx="1" type="body"/>
          </p:nvPr>
        </p:nvSpPr>
        <p:spPr>
          <a:xfrm>
            <a:off y="4718050" x="906462"/>
            <a:ext cy="4468799" cx="49815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lang="fi-FI"/>
              <a:t>Think SOA. Make services! Don't make systems!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77" name="Shape 3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8" name="Shape 378"/>
          <p:cNvSpPr/>
          <p:nvPr>
            <p:ph idx="2" type="sldImg"/>
          </p:nvPr>
        </p:nvSpPr>
        <p:spPr>
          <a:xfrm>
            <a:off y="744537" x="914400"/>
            <a:ext cy="3724200" cx="49656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79" name="Shape 379"/>
          <p:cNvSpPr txBox="1"/>
          <p:nvPr>
            <p:ph idx="1" type="body"/>
          </p:nvPr>
        </p:nvSpPr>
        <p:spPr>
          <a:xfrm>
            <a:off y="4718050" x="906462"/>
            <a:ext cy="4468799" cx="49815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87" name="Shape 3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8" name="Shape 388"/>
          <p:cNvSpPr/>
          <p:nvPr>
            <p:ph idx="2" type="sldImg"/>
          </p:nvPr>
        </p:nvSpPr>
        <p:spPr>
          <a:xfrm>
            <a:off y="744537" x="914400"/>
            <a:ext cy="3724200" cx="49656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89" name="Shape 389"/>
          <p:cNvSpPr txBox="1"/>
          <p:nvPr>
            <p:ph idx="1" type="body"/>
          </p:nvPr>
        </p:nvSpPr>
        <p:spPr>
          <a:xfrm>
            <a:off y="4718050" x="906462"/>
            <a:ext cy="4468799" cx="49815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93" name="Shape 3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4" name="Shape 394"/>
          <p:cNvSpPr/>
          <p:nvPr>
            <p:ph idx="2" type="sldImg"/>
          </p:nvPr>
        </p:nvSpPr>
        <p:spPr>
          <a:xfrm>
            <a:off y="744537" x="914400"/>
            <a:ext cy="3724200" cx="49656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95" name="Shape 395"/>
          <p:cNvSpPr txBox="1"/>
          <p:nvPr>
            <p:ph idx="1" type="body"/>
          </p:nvPr>
        </p:nvSpPr>
        <p:spPr>
          <a:xfrm>
            <a:off y="4718050" x="906462"/>
            <a:ext cy="4468799" cx="49815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99" name="Shape 3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0" name="Shape 400"/>
          <p:cNvSpPr/>
          <p:nvPr>
            <p:ph idx="2" type="sldImg"/>
          </p:nvPr>
        </p:nvSpPr>
        <p:spPr>
          <a:xfrm>
            <a:off y="744537" x="914400"/>
            <a:ext cy="3724200" cx="49656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01" name="Shape 401"/>
          <p:cNvSpPr txBox="1"/>
          <p:nvPr>
            <p:ph idx="1" type="body"/>
          </p:nvPr>
        </p:nvSpPr>
        <p:spPr>
          <a:xfrm>
            <a:off y="4718050" x="906462"/>
            <a:ext cy="4468799" cx="49815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06" name="Shape 4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7" name="Shape 407"/>
          <p:cNvSpPr/>
          <p:nvPr>
            <p:ph idx="2" type="sldImg"/>
          </p:nvPr>
        </p:nvSpPr>
        <p:spPr>
          <a:xfrm>
            <a:off y="744537" x="914400"/>
            <a:ext cy="3724200" cx="49656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08" name="Shape 408"/>
          <p:cNvSpPr txBox="1"/>
          <p:nvPr>
            <p:ph idx="1" type="body"/>
          </p:nvPr>
        </p:nvSpPr>
        <p:spPr>
          <a:xfrm>
            <a:off y="4718050" x="906462"/>
            <a:ext cy="4468799" cx="49815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11" name="Shape 4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2" name="Shape 412"/>
          <p:cNvSpPr txBox="1"/>
          <p:nvPr>
            <p:ph idx="1" type="body"/>
          </p:nvPr>
        </p:nvSpPr>
        <p:spPr>
          <a:xfrm>
            <a:off y="4718050" x="906462"/>
            <a:ext cy="4468813" cx="4981574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413" name="Shape 413"/>
          <p:cNvSpPr/>
          <p:nvPr>
            <p:ph idx="2" type="sldImg"/>
          </p:nvPr>
        </p:nvSpPr>
        <p:spPr>
          <a:xfrm>
            <a:off y="744537" x="914400"/>
            <a:ext cy="3724275" cx="49657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86" name="Shape 2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7" name="Shape 287"/>
          <p:cNvSpPr/>
          <p:nvPr>
            <p:ph idx="2" type="sldImg"/>
          </p:nvPr>
        </p:nvSpPr>
        <p:spPr>
          <a:xfrm>
            <a:off y="744537" x="914400"/>
            <a:ext cy="3724200" cx="49656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w="med" len="med" type="none"/>
            <a:tailEnd w="med" len="med" type="none"/>
          </a:ln>
        </p:spPr>
      </p:sp>
      <p:sp>
        <p:nvSpPr>
          <p:cNvPr id="288" name="Shape 288"/>
          <p:cNvSpPr txBox="1"/>
          <p:nvPr>
            <p:ph idx="1" type="body"/>
          </p:nvPr>
        </p:nvSpPr>
        <p:spPr>
          <a:xfrm>
            <a:off y="4718050" x="906462"/>
            <a:ext cy="4468799" cx="49815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>
              <a:buNone/>
            </a:pPr>
            <a:r>
              <a:rPr sz="900" lang="fi-FI"/>
              <a:t>* </a:t>
            </a:r>
            <a:r>
              <a:rPr sz="900" lang="fi-FI"/>
              <a:t>Auer, S. R.; Bizer, C.; Kobilarov, G.; Lehmann, J.; Cyganiak, R.; Ives, Z. (2007). "DBpedia: A Nucleus for a Web of Open Data". </a:t>
            </a:r>
            <a:r>
              <a:rPr sz="900" lang="fi-FI" i="1"/>
              <a:t>The Semantic Web</a:t>
            </a:r>
            <a:r>
              <a:rPr sz="900" lang="fi-FI"/>
              <a:t>. Lecture Notes in Computer Science </a:t>
            </a:r>
            <a:r>
              <a:rPr b="1" sz="900" lang="fi-FI"/>
              <a:t>4825</a:t>
            </a:r>
            <a:r>
              <a:rPr sz="900" lang="fi-FI"/>
              <a:t>. p. 722. </a:t>
            </a:r>
            <a:r>
              <a:rPr sz="900" lang="fi-FI">
                <a:solidFill>
                  <a:srgbClr val="0B0080"/>
                </a:solidFill>
                <a:hlinkClick r:id="rId2"/>
              </a:rPr>
              <a:t>doi</a:t>
            </a:r>
            <a:r>
              <a:rPr sz="900" lang="fi-FI"/>
              <a:t>:</a:t>
            </a:r>
            <a:r>
              <a:rPr sz="900" lang="fi-FI">
                <a:solidFill>
                  <a:srgbClr val="663366"/>
                </a:solidFill>
                <a:hlinkClick r:id="rId3"/>
              </a:rPr>
              <a:t>10.1007/978-3-540-76298-0_52</a:t>
            </a:r>
            <a:r>
              <a:rPr sz="900" lang="fi-FI"/>
              <a:t>. </a:t>
            </a:r>
            <a:r>
              <a:rPr sz="900" lang="fi-FI">
                <a:solidFill>
                  <a:srgbClr val="0B0080"/>
                </a:solidFill>
                <a:hlinkClick r:id="rId4"/>
              </a:rPr>
              <a:t>ISBN</a:t>
            </a:r>
            <a:r>
              <a:rPr sz="900" lang="fi-FI"/>
              <a:t> </a:t>
            </a:r>
            <a:r>
              <a:rPr sz="900" lang="fi-FI">
                <a:solidFill>
                  <a:srgbClr val="0B0080"/>
                </a:solidFill>
                <a:hlinkClick r:id="rId5"/>
              </a:rPr>
              <a:t>978-3-540-76297-3</a:t>
            </a:r>
            <a:r>
              <a:rPr sz="900" lang="fi-FI"/>
              <a:t>.</a:t>
            </a:r>
          </a:p>
        </p:txBody>
      </p:sp>
      <p:sp>
        <p:nvSpPr>
          <p:cNvPr id="289" name="Shape 289"/>
          <p:cNvSpPr txBox="1"/>
          <p:nvPr>
            <p:ph idx="12" type="sldNum"/>
          </p:nvPr>
        </p:nvSpPr>
        <p:spPr>
          <a:xfrm>
            <a:off y="9434513" x="3849687"/>
            <a:ext cy="496800" cx="2944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b" anchorCtr="0">
            <a:noAutofit/>
          </a:bodyPr>
          <a:lstStyle/>
          <a:p>
            <a:pPr algn="r" rtl="0" lvl="0" marR="0" indent="0" marL="0">
              <a:buSzPct val="25000"/>
              <a:buNone/>
            </a:pPr>
            <a:r>
              <a:rPr lang="fi-FI"/>
              <a:t>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96" name="Shape 2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7" name="Shape 297"/>
          <p:cNvSpPr/>
          <p:nvPr>
            <p:ph idx="2" type="sldImg"/>
          </p:nvPr>
        </p:nvSpPr>
        <p:spPr>
          <a:xfrm>
            <a:off y="744537" x="914400"/>
            <a:ext cy="3724200" cx="49656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w="med" len="med" type="none"/>
            <a:tailEnd w="med" len="med" type="none"/>
          </a:ln>
        </p:spPr>
      </p:sp>
      <p:sp>
        <p:nvSpPr>
          <p:cNvPr id="298" name="Shape 298"/>
          <p:cNvSpPr txBox="1"/>
          <p:nvPr>
            <p:ph idx="1" type="body"/>
          </p:nvPr>
        </p:nvSpPr>
        <p:spPr>
          <a:xfrm>
            <a:off y="4718050" x="906462"/>
            <a:ext cy="4468799" cx="49815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Open ecosystem enables people in need of a certain service to start brainstorming,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sketching and creating such a service. This is a great model for developing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services designed to match actual needs. Not only the masses, but small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groups and individual people as well, can create services matching their needs.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On the other hand, it would benefit the provider of open data, if a large number</a:t>
            </a:r>
          </a:p>
          <a:p>
            <a:pPr rtl="0" lvl="0">
              <a:buNone/>
            </a:pPr>
            <a:r>
              <a:rPr lang="fi-FI"/>
              <a:t>of people took advantage of the provided data resources.</a:t>
            </a:r>
          </a:p>
          <a:p>
            <a:r>
              <a:t/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The responsibility of ideation and the implementation stays in the organisation,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unless the data is open. It is one of the tasks of the actors in the public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administration to produce an overall picture of the most common needs, based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on their data. Special needs, and those of smaller groups, are inevitably ignored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in the process.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299" name="Shape 299"/>
          <p:cNvSpPr txBox="1"/>
          <p:nvPr>
            <p:ph idx="12" type="sldNum"/>
          </p:nvPr>
        </p:nvSpPr>
        <p:spPr>
          <a:xfrm>
            <a:off y="9434513" x="3849687"/>
            <a:ext cy="496800" cx="2944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b" anchorCtr="0">
            <a:noAutofit/>
          </a:bodyPr>
          <a:lstStyle/>
          <a:p>
            <a:pPr algn="r" rtl="0" lvl="0" marR="0" indent="0" marL="0">
              <a:buSzPct val="25000"/>
              <a:buNone/>
            </a:pPr>
            <a:r>
              <a:rPr lang="fi-FI"/>
              <a:t>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03" name="Shape 3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4" name="Shape 304"/>
          <p:cNvSpPr/>
          <p:nvPr>
            <p:ph idx="2" type="sldImg"/>
          </p:nvPr>
        </p:nvSpPr>
        <p:spPr>
          <a:xfrm>
            <a:off y="744537" x="914400"/>
            <a:ext cy="3724200" cx="49656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05" name="Shape 305"/>
          <p:cNvSpPr txBox="1"/>
          <p:nvPr>
            <p:ph idx="1" type="body"/>
          </p:nvPr>
        </p:nvSpPr>
        <p:spPr>
          <a:xfrm>
            <a:off y="4718050" x="906462"/>
            <a:ext cy="4468799" cx="49815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Open ecosystem enables people in need of a certain service to start brainstorming,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sketching and creating such a service. This is a great model for developing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services designed to match actual needs. Not only the masses, but small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groups and individual people as well, can create services matching their needs.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On the other hand, it would benefit the provider of open data, if a large number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of people took advantage of the provided data resources. For example, Amazon,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the Internet bookstore, offers their massive purchase and transaction databases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to programmers to use for free. The programmers can, therefore, utilise actual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databases and get references for their careers, whereas Amazon gets tens of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thousands of programmers to create new, innovative user interfaces for them.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The application promotes the Internet coverage, business transactions and sales</a:t>
            </a:r>
          </a:p>
          <a:p>
            <a:pPr rtl="0" lvl="0">
              <a:buNone/>
            </a:pPr>
            <a:r>
              <a:rPr lang="fi-FI"/>
              <a:t>of Amazon.</a:t>
            </a:r>
          </a:p>
          <a:p>
            <a:r>
              <a:t/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The responsibility of ideation and the implementation stays in the organisation,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unless the data is open. It is one of the tasks of the actors in the public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administration to produce an overall picture of the most common needs, based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on their data. Special needs, and those of smaller groups, are inevitably ignored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in the process. This happened, for example, in the case of ChicagoCrimes. There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was a clear need for this service but, in all likelihood, it would not have come up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at the meetings held at the police station. Even if someone had come up with the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idea, they probably would have considered crime reporters to be such a minor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group, that the resources of the police would not have been directed to producing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this service.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Taking user-driven product development to the extreme, is when the developers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of the service are the final users of it. For instance, YouTube is said to have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been born out of the users need to share video files (Cloud 2006). Furthermore,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the first Wiki application emerged in 1995 when Ward Cunningham created the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WikiWikiWeb platform for programmers to easily share information related to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the source code with each other. Open public sector data enables people to further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widen and adjust the public services to make them more suitable for them.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For example, Mapumental service visualises both the time spent on commuting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with public transportation and the prizes of apartments in the area. The Mapumental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service was created to meet the needs of people who were looking for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apartments. In Finland, software company Gemilo saw a market niche in companies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-FI"/>
              <a:t>wanting to easily track the public competitive biddings in the area.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09" name="Shape 3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0" name="Shape 310"/>
          <p:cNvSpPr/>
          <p:nvPr>
            <p:ph idx="2" type="sldImg"/>
          </p:nvPr>
        </p:nvSpPr>
        <p:spPr>
          <a:xfrm>
            <a:off y="744537" x="914400"/>
            <a:ext cy="3724200" cx="49656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11" name="Shape 311"/>
          <p:cNvSpPr txBox="1"/>
          <p:nvPr>
            <p:ph idx="1" type="body"/>
          </p:nvPr>
        </p:nvSpPr>
        <p:spPr>
          <a:xfrm>
            <a:off y="4718050" x="906462"/>
            <a:ext cy="4468799" cx="49815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15" name="Shape 3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6" name="Shape 316"/>
          <p:cNvSpPr/>
          <p:nvPr>
            <p:ph idx="2" type="sldImg"/>
          </p:nvPr>
        </p:nvSpPr>
        <p:spPr>
          <a:xfrm>
            <a:off y="744537" x="914400"/>
            <a:ext cy="3724275" cx="49657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w="med" len="med" type="none"/>
            <a:tailEnd w="med" len="med" type="none"/>
          </a:ln>
        </p:spPr>
      </p:sp>
      <p:sp>
        <p:nvSpPr>
          <p:cNvPr id="317" name="Shape 317"/>
          <p:cNvSpPr txBox="1"/>
          <p:nvPr>
            <p:ph idx="1" type="body"/>
          </p:nvPr>
        </p:nvSpPr>
        <p:spPr>
          <a:xfrm>
            <a:off y="4718050" x="906462"/>
            <a:ext cy="4468813" cx="4981574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18" name="Shape 318"/>
          <p:cNvSpPr txBox="1"/>
          <p:nvPr>
            <p:ph idx="12" type="sldNum"/>
          </p:nvPr>
        </p:nvSpPr>
        <p:spPr>
          <a:xfrm>
            <a:off y="9434513" x="3849687"/>
            <a:ext cy="496886" cx="2944811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b" anchorCtr="0">
            <a:noAutofit/>
          </a:bodyPr>
          <a:lstStyle/>
          <a:p>
            <a:pPr algn="r" rtl="0" lvl="0" marR="0" indent="0" marL="0">
              <a:buSzPct val="25000"/>
              <a:buNone/>
            </a:pPr>
            <a:r>
              <a:rPr lang="fi-FI"/>
              <a:t>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25" name="Shape 3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6" name="Shape 326"/>
          <p:cNvSpPr/>
          <p:nvPr>
            <p:ph idx="2" type="sldImg"/>
          </p:nvPr>
        </p:nvSpPr>
        <p:spPr>
          <a:xfrm>
            <a:off y="744537" x="914400"/>
            <a:ext cy="3724275" cx="49657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w="med" len="med" type="none"/>
            <a:tailEnd w="med" len="med" type="none"/>
          </a:ln>
        </p:spPr>
      </p:sp>
      <p:sp>
        <p:nvSpPr>
          <p:cNvPr id="327" name="Shape 327"/>
          <p:cNvSpPr txBox="1"/>
          <p:nvPr>
            <p:ph idx="1" type="body"/>
          </p:nvPr>
        </p:nvSpPr>
        <p:spPr>
          <a:xfrm>
            <a:off y="4718050" x="906462"/>
            <a:ext cy="4468813" cx="4981574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rtl="0" lvl="0" indent="-381000" marL="457200">
              <a:spcBef>
                <a:spcPts val="200"/>
              </a:spcBef>
              <a:buClr>
                <a:srgbClr val="F08A00"/>
              </a:buClr>
              <a:buSzPct val="222222"/>
              <a:buFont typeface="Arial"/>
              <a:buChar char="•"/>
            </a:pPr>
            <a:r>
              <a:rPr sz="1800" lang="fi-FI">
                <a:solidFill>
                  <a:srgbClr val="4F5150"/>
                </a:solidFill>
              </a:rPr>
              <a:t>All core / in-house services and integrations are deployed on the internal service layer</a:t>
            </a:r>
          </a:p>
          <a:p>
            <a:pPr rtl="0" lvl="0" indent="-381000" marL="457200">
              <a:spcBef>
                <a:spcPts val="200"/>
              </a:spcBef>
              <a:buClr>
                <a:srgbClr val="F08A00"/>
              </a:buClr>
              <a:buSzPct val="222222"/>
              <a:buFont typeface="Arial"/>
              <a:buChar char="•"/>
            </a:pPr>
            <a:r>
              <a:rPr sz="1800" lang="fi-FI">
                <a:solidFill>
                  <a:srgbClr val="4F5150"/>
                </a:solidFill>
              </a:rPr>
              <a:t>Only trusted internal applications have access to these services directly</a:t>
            </a:r>
          </a:p>
          <a:p>
            <a:pPr rtl="0" lvl="0" indent="-381000" marL="457200">
              <a:spcBef>
                <a:spcPts val="200"/>
              </a:spcBef>
              <a:buClr>
                <a:srgbClr val="F08A00"/>
              </a:buClr>
              <a:buSzPct val="222222"/>
              <a:buFont typeface="Arial"/>
              <a:buChar char="•"/>
            </a:pPr>
            <a:r>
              <a:rPr sz="1800" lang="fi-FI">
                <a:solidFill>
                  <a:srgbClr val="4F5150"/>
                </a:solidFill>
              </a:rPr>
              <a:t>No caches, everything is real time</a:t>
            </a:r>
          </a:p>
          <a:p>
            <a:pPr rtl="0" lvl="0" indent="-381000" marL="457200">
              <a:spcBef>
                <a:spcPts val="200"/>
              </a:spcBef>
              <a:buClr>
                <a:srgbClr val="F08A00"/>
              </a:buClr>
              <a:buSzPct val="222222"/>
              <a:buFont typeface="Arial"/>
              <a:buChar char="•"/>
            </a:pPr>
            <a:r>
              <a:rPr sz="1800" lang="fi-FI">
                <a:solidFill>
                  <a:srgbClr val="4F5150"/>
                </a:solidFill>
              </a:rPr>
              <a:t>No complex authentication or authorization mechanisms that might be expensive performance-wise</a:t>
            </a:r>
          </a:p>
          <a:p>
            <a:r>
              <a:t/>
            </a:r>
          </a:p>
          <a:p>
            <a:pPr rtl="0" lvl="0" indent="-381000" marL="457200">
              <a:spcBef>
                <a:spcPts val="200"/>
              </a:spcBef>
              <a:buClr>
                <a:srgbClr val="F08A00"/>
              </a:buClr>
              <a:buSzPct val="222222"/>
              <a:buFont typeface="Arial"/>
              <a:buChar char="•"/>
            </a:pPr>
            <a:r>
              <a:rPr sz="1800" lang="fi-FI">
                <a:solidFill>
                  <a:srgbClr val="4F5150"/>
                </a:solidFill>
              </a:rPr>
              <a:t>The public service layer is used to republish (proxy) services from the internal service layer to the public Internet and allows us to:</a:t>
            </a:r>
          </a:p>
          <a:p>
            <a:pPr rtl="0" lvl="1" indent="-381000" marL="914400">
              <a:spcBef>
                <a:spcPts val="200"/>
              </a:spcBef>
              <a:buClr>
                <a:srgbClr val="F08A00"/>
              </a:buClr>
              <a:buSzPct val="133333"/>
              <a:buFont typeface="Courier New"/>
              <a:buChar char="o"/>
            </a:pPr>
            <a:r>
              <a:rPr sz="1800" lang="fi-FI">
                <a:solidFill>
                  <a:srgbClr val="4F5150"/>
                </a:solidFill>
              </a:rPr>
              <a:t>modify the original services: e.g. strip all write methods from the public service interfaces</a:t>
            </a:r>
          </a:p>
          <a:p>
            <a:pPr rtl="0" lvl="1" indent="-381000" marL="914400">
              <a:spcBef>
                <a:spcPts val="200"/>
              </a:spcBef>
              <a:buClr>
                <a:srgbClr val="F08A00"/>
              </a:buClr>
              <a:buSzPct val="133333"/>
              <a:buFont typeface="Courier New"/>
              <a:buChar char="o"/>
            </a:pPr>
            <a:r>
              <a:rPr sz="1800" lang="fi-FI">
                <a:solidFill>
                  <a:srgbClr val="4F5150"/>
                </a:solidFill>
              </a:rPr>
              <a:t>aggregate services: e.g. providing access to data from a number of internal services as a new simple interface</a:t>
            </a:r>
          </a:p>
          <a:p>
            <a:pPr rtl="0" lvl="1" indent="-381000" marL="914400">
              <a:spcBef>
                <a:spcPts val="200"/>
              </a:spcBef>
              <a:buClr>
                <a:srgbClr val="F08A00"/>
              </a:buClr>
              <a:buSzPct val="133333"/>
              <a:buFont typeface="Courier New"/>
              <a:buChar char="o"/>
            </a:pPr>
            <a:r>
              <a:rPr sz="1800" lang="fi-FI">
                <a:solidFill>
                  <a:srgbClr val="4F5150"/>
                </a:solidFill>
              </a:rPr>
              <a:t>publish services in a different schema: e.g. for a specific 3rd party integration / data transfer</a:t>
            </a:r>
          </a:p>
          <a:p>
            <a:pPr rtl="0" lvl="1" indent="-381000" marL="914400">
              <a:spcBef>
                <a:spcPts val="200"/>
              </a:spcBef>
              <a:buClr>
                <a:srgbClr val="F08A00"/>
              </a:buClr>
              <a:buSzPct val="133333"/>
              <a:buFont typeface="Courier New"/>
              <a:buChar char="o"/>
            </a:pPr>
            <a:r>
              <a:rPr sz="1800" lang="fi-FI">
                <a:solidFill>
                  <a:srgbClr val="4F5150"/>
                </a:solidFill>
              </a:rPr>
              <a:t>cache data to minimize load on the internal service layer and databases</a:t>
            </a:r>
          </a:p>
          <a:p>
            <a:pPr rtl="0" lvl="1" indent="-381000" marL="914400">
              <a:spcBef>
                <a:spcPts val="200"/>
              </a:spcBef>
              <a:buClr>
                <a:srgbClr val="F08A00"/>
              </a:buClr>
              <a:buSzPct val="133333"/>
              <a:buFont typeface="Courier New"/>
              <a:buChar char="o"/>
            </a:pPr>
            <a:r>
              <a:rPr sz="1800" lang="fi-FI">
                <a:solidFill>
                  <a:srgbClr val="4F5150"/>
                </a:solidFill>
              </a:rPr>
              <a:t>authenticate and authorize the users of the services</a:t>
            </a:r>
          </a:p>
          <a:p>
            <a:pPr rtl="0" lvl="2" indent="-381000" marL="1371600">
              <a:spcBef>
                <a:spcPts val="200"/>
              </a:spcBef>
              <a:buClr>
                <a:srgbClr val="F08A00"/>
              </a:buClr>
              <a:buSzPct val="133333"/>
              <a:buFont typeface="Wingdings"/>
              <a:buChar char="§"/>
            </a:pPr>
            <a:r>
              <a:rPr sz="1800" lang="fi-FI">
                <a:solidFill>
                  <a:srgbClr val="4F5150"/>
                </a:solidFill>
              </a:rPr>
              <a:t>for identifying users and possibly to provide different interfaces/methods based on authorization</a:t>
            </a:r>
          </a:p>
          <a:p>
            <a:r>
              <a:t/>
            </a:r>
          </a:p>
          <a:p>
            <a:pPr rtl="0" lvl="0" indent="-381000" marL="457200">
              <a:spcBef>
                <a:spcPts val="200"/>
              </a:spcBef>
              <a:buClr>
                <a:srgbClr val="F08A00"/>
              </a:buClr>
              <a:buSzPct val="222222"/>
              <a:buFont typeface="Arial"/>
              <a:buChar char="•"/>
            </a:pPr>
            <a:r>
              <a:rPr sz="1800" lang="fi-FI">
                <a:solidFill>
                  <a:srgbClr val="4F5150"/>
                </a:solidFill>
              </a:rPr>
              <a:t>Elastic Search is a flexible and powerful open source search engine base on Apache Lucene</a:t>
            </a:r>
          </a:p>
          <a:p>
            <a:pPr rtl="0" lvl="0" indent="-381000" marL="457200">
              <a:spcBef>
                <a:spcPts val="200"/>
              </a:spcBef>
              <a:buClr>
                <a:srgbClr val="F08A00"/>
              </a:buClr>
              <a:buSzPct val="222222"/>
              <a:buFont typeface="Arial"/>
              <a:buChar char="•"/>
            </a:pPr>
            <a:r>
              <a:rPr sz="1800" lang="fi-FI">
                <a:solidFill>
                  <a:srgbClr val="4F5150"/>
                </a:solidFill>
              </a:rPr>
              <a:t>Almost any action can be peformed using a simple RESTful API </a:t>
            </a:r>
          </a:p>
          <a:p>
            <a:pPr rtl="0" lvl="1" indent="-381000" marL="914400">
              <a:spcBef>
                <a:spcPts val="200"/>
              </a:spcBef>
              <a:buClr>
                <a:srgbClr val="F08A00"/>
              </a:buClr>
              <a:buSzPct val="133333"/>
              <a:buFont typeface="Courier New"/>
              <a:buChar char="o"/>
            </a:pPr>
            <a:r>
              <a:rPr sz="1800" lang="fi-FI">
                <a:solidFill>
                  <a:srgbClr val="4F5150"/>
                </a:solidFill>
              </a:rPr>
              <a:t>perfect for our SOA architecture!</a:t>
            </a:r>
          </a:p>
          <a:p>
            <a:pPr rtl="0" lvl="0" indent="-381000" marL="457200">
              <a:spcBef>
                <a:spcPts val="200"/>
              </a:spcBef>
              <a:buClr>
                <a:srgbClr val="F08A00"/>
              </a:buClr>
              <a:buSzPct val="222222"/>
              <a:buFont typeface="Arial"/>
              <a:buChar char="•"/>
            </a:pPr>
            <a:r>
              <a:rPr sz="1800" lang="fi-FI">
                <a:solidFill>
                  <a:srgbClr val="4F5150"/>
                </a:solidFill>
              </a:rPr>
              <a:t>With Elastic Search we create search indexes based on data stored by any number of services </a:t>
            </a:r>
          </a:p>
          <a:p>
            <a:pPr rtl="0" lvl="1" indent="-381000" marL="914400">
              <a:spcBef>
                <a:spcPts val="200"/>
              </a:spcBef>
              <a:buClr>
                <a:srgbClr val="F08A00"/>
              </a:buClr>
              <a:buSzPct val="133333"/>
              <a:buFont typeface="Courier New"/>
              <a:buChar char="o"/>
            </a:pPr>
            <a:r>
              <a:rPr sz="1800" lang="fi-FI">
                <a:solidFill>
                  <a:srgbClr val="4F5150"/>
                </a:solidFill>
              </a:rPr>
              <a:t>searching is really fast since the search engine index is queried instead of the database(s)</a:t>
            </a:r>
          </a:p>
          <a:p>
            <a:pPr rtl="0" lvl="1" indent="-381000" marL="914400">
              <a:spcBef>
                <a:spcPts val="200"/>
              </a:spcBef>
              <a:buClr>
                <a:srgbClr val="F08A00"/>
              </a:buClr>
              <a:buSzPct val="133333"/>
              <a:buFont typeface="Courier New"/>
              <a:buChar char="o"/>
            </a:pPr>
            <a:r>
              <a:rPr sz="1800" lang="fi-FI">
                <a:solidFill>
                  <a:srgbClr val="4F5150"/>
                </a:solidFill>
              </a:rPr>
              <a:t>possibility to use </a:t>
            </a:r>
            <a:r>
              <a:rPr sz="1800" lang="fi-FI" i="1">
                <a:solidFill>
                  <a:srgbClr val="4F5150"/>
                </a:solidFill>
              </a:rPr>
              <a:t>facets</a:t>
            </a:r>
            <a:r>
              <a:rPr sz="1800" lang="fi-FI">
                <a:solidFill>
                  <a:srgbClr val="4F5150"/>
                </a:solidFill>
              </a:rPr>
              <a:t> and other advanced features</a:t>
            </a:r>
          </a:p>
          <a:p>
            <a:pPr rtl="0" lvl="0" indent="-381000" marL="457200">
              <a:spcBef>
                <a:spcPts val="200"/>
              </a:spcBef>
              <a:buClr>
                <a:srgbClr val="F08A00"/>
              </a:buClr>
              <a:buSzPct val="222222"/>
              <a:buFont typeface="Arial"/>
              <a:buChar char="•"/>
            </a:pPr>
            <a:r>
              <a:rPr sz="1800" lang="fi-FI">
                <a:solidFill>
                  <a:srgbClr val="4F5150"/>
                </a:solidFill>
              </a:rPr>
              <a:t>Used both by the Internal Service Layer and Public Service Layer</a:t>
            </a:r>
          </a:p>
          <a:p>
            <a:pPr rtl="0" lvl="1" indent="-381000" marL="914400">
              <a:spcBef>
                <a:spcPts val="200"/>
              </a:spcBef>
              <a:buClr>
                <a:srgbClr val="F08A00"/>
              </a:buClr>
              <a:buSzPct val="133333"/>
              <a:buFont typeface="Courier New"/>
              <a:buChar char="o"/>
            </a:pPr>
            <a:r>
              <a:rPr sz="1800" lang="fi-FI">
                <a:solidFill>
                  <a:srgbClr val="4F5150"/>
                </a:solidFill>
              </a:rPr>
              <a:t>can be used to create extremely fast read only interfaces for </a:t>
            </a:r>
            <a:r>
              <a:rPr sz="1800" lang="fi-FI" i="1">
                <a:solidFill>
                  <a:srgbClr val="4F5150"/>
                </a:solidFill>
              </a:rPr>
              <a:t>open data</a:t>
            </a:r>
            <a:r>
              <a:rPr sz="1800" lang="fi-FI">
                <a:solidFill>
                  <a:srgbClr val="4F5150"/>
                </a:solidFill>
              </a:rPr>
              <a:t>!</a:t>
            </a:r>
          </a:p>
        </p:txBody>
      </p:sp>
      <p:sp>
        <p:nvSpPr>
          <p:cNvPr id="328" name="Shape 328"/>
          <p:cNvSpPr txBox="1"/>
          <p:nvPr>
            <p:ph idx="12" type="sldNum"/>
          </p:nvPr>
        </p:nvSpPr>
        <p:spPr>
          <a:xfrm>
            <a:off y="9434513" x="3849687"/>
            <a:ext cy="496886" cx="2944811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b" anchorCtr="0">
            <a:noAutofit/>
          </a:bodyPr>
          <a:lstStyle/>
          <a:p>
            <a:pPr algn="r" rtl="0" lvl="0" marR="0" indent="0" marL="0">
              <a:buSzPct val="25000"/>
              <a:buNone/>
            </a:pPr>
            <a:r>
              <a:rPr lang="fi-FI"/>
              <a:t> 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32" name="Shape 3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3" name="Shape 333"/>
          <p:cNvSpPr/>
          <p:nvPr>
            <p:ph idx="2" type="sldImg"/>
          </p:nvPr>
        </p:nvSpPr>
        <p:spPr>
          <a:xfrm>
            <a:off y="744537" x="914400"/>
            <a:ext cy="3724200" cx="49656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34" name="Shape 334"/>
          <p:cNvSpPr txBox="1"/>
          <p:nvPr>
            <p:ph idx="1" type="body"/>
          </p:nvPr>
        </p:nvSpPr>
        <p:spPr>
          <a:xfrm>
            <a:off y="4718050" x="906462"/>
            <a:ext cy="4468799" cx="49815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46" name="Shape 3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7" name="Shape 347"/>
          <p:cNvSpPr/>
          <p:nvPr>
            <p:ph idx="2" type="sldImg"/>
          </p:nvPr>
        </p:nvSpPr>
        <p:spPr>
          <a:xfrm>
            <a:off y="744537" x="914400"/>
            <a:ext cy="3724200" cx="49656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48" name="Shape 348"/>
          <p:cNvSpPr txBox="1"/>
          <p:nvPr>
            <p:ph idx="1" type="body"/>
          </p:nvPr>
        </p:nvSpPr>
        <p:spPr>
          <a:xfrm>
            <a:off y="4718050" x="906462"/>
            <a:ext cy="4468799" cx="49815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media/image02.png" Type="http://schemas.openxmlformats.org/officeDocument/2006/relationships/image" Id="rId2"/><Relationship Target="../slideMasters/slideMaster1.xml" Type="http://schemas.openxmlformats.org/officeDocument/2006/relationships/slideMaster" Id="rId1"/><Relationship Target="../media/image01.png" Type="http://schemas.openxmlformats.org/officeDocument/2006/relationships/image" Id="rId4"/><Relationship Target="../media/image24.png" Type="http://schemas.openxmlformats.org/officeDocument/2006/relationships/image" Id="rId3"/><Relationship Target="../media/image06.png" Type="http://schemas.openxmlformats.org/officeDocument/2006/relationships/image" Id="rId5"/></Relationships>
</file>

<file path=ppt/slideLayouts/_rels/slideLayout10.xml.rels><?xml version="1.0" encoding="UTF-8" standalone="yes"?><Relationships xmlns="http://schemas.openxmlformats.org/package/2006/relationships"><Relationship Target="../media/image10.jpg" Type="http://schemas.openxmlformats.org/officeDocument/2006/relationships/image" Id="rId2"/><Relationship Target="../slideMasters/slideMaster1.xml" Type="http://schemas.openxmlformats.org/officeDocument/2006/relationships/slideMaster" Id="rId1"/><Relationship Target="../media/image02.png" Type="http://schemas.openxmlformats.org/officeDocument/2006/relationships/image" Id="rId3"/></Relationships>
</file>

<file path=ppt/slideLayouts/_rels/slideLayout11.xml.rels><?xml version="1.0" encoding="UTF-8" standalone="yes"?><Relationships xmlns="http://schemas.openxmlformats.org/package/2006/relationships"><Relationship Target="../media/image09.jpg" Type="http://schemas.openxmlformats.org/officeDocument/2006/relationships/image" Id="rId2"/><Relationship Target="../slideMasters/slideMaster1.xml" Type="http://schemas.openxmlformats.org/officeDocument/2006/relationships/slideMaster" Id="rId1"/><Relationship Target="../media/image02.png" Type="http://schemas.openxmlformats.org/officeDocument/2006/relationships/image" Id="rId3"/></Relationships>
</file>

<file path=ppt/slideLayouts/_rels/slideLayout12.xml.rels><?xml version="1.0" encoding="UTF-8" standalone="yes"?><Relationships xmlns="http://schemas.openxmlformats.org/package/2006/relationships"><Relationship Target="../media/image11.jpg" Type="http://schemas.openxmlformats.org/officeDocument/2006/relationships/image" Id="rId2"/><Relationship Target="../slideMasters/slideMaster1.xml" Type="http://schemas.openxmlformats.org/officeDocument/2006/relationships/slideMaster" Id="rId1"/><Relationship Target="../media/image02.png" Type="http://schemas.openxmlformats.org/officeDocument/2006/relationships/image" Id="rId3"/></Relationships>
</file>

<file path=ppt/slideLayouts/_rels/slideLayout13.xml.rels><?xml version="1.0" encoding="UTF-8" standalone="yes"?><Relationships xmlns="http://schemas.openxmlformats.org/package/2006/relationships"><Relationship Target="../media/image07.jpg" Type="http://schemas.openxmlformats.org/officeDocument/2006/relationships/image" Id="rId2"/><Relationship Target="../slideMasters/slideMaster1.xml" Type="http://schemas.openxmlformats.org/officeDocument/2006/relationships/slideMaster" Id="rId1"/><Relationship Target="../media/image02.png" Type="http://schemas.openxmlformats.org/officeDocument/2006/relationships/image" Id="rId3"/></Relationships>
</file>

<file path=ppt/slideLayouts/_rels/slideLayout14.xml.rels><?xml version="1.0" encoding="UTF-8" standalone="yes"?><Relationships xmlns="http://schemas.openxmlformats.org/package/2006/relationships"><Relationship Target="../media/image02.png" Type="http://schemas.openxmlformats.org/officeDocument/2006/relationships/image" Id="rId2"/><Relationship Target="../slideMasters/slideMaster2.xml" Type="http://schemas.openxmlformats.org/officeDocument/2006/relationships/slideMaster" Id="rId1"/><Relationship Target="../media/image01.png" Type="http://schemas.openxmlformats.org/officeDocument/2006/relationships/image" Id="rId4"/><Relationship Target="../media/image24.png" Type="http://schemas.openxmlformats.org/officeDocument/2006/relationships/image" Id="rId3"/><Relationship Target="../media/image06.png" Type="http://schemas.openxmlformats.org/officeDocument/2006/relationships/image" Id="rId5"/></Relationships>
</file>

<file path=ppt/slideLayouts/_rels/slideLayout15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6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7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8.xml.rels><?xml version="1.0" encoding="UTF-8" standalone="yes"?><Relationships xmlns="http://schemas.openxmlformats.org/package/2006/relationships"><Relationship Target="../media/image12.jpg" Type="http://schemas.openxmlformats.org/officeDocument/2006/relationships/image" Id="rId2"/><Relationship Target="../slideMasters/slideMaster2.xml" Type="http://schemas.openxmlformats.org/officeDocument/2006/relationships/slideMaster" Id="rId1"/><Relationship Target="../media/image04.jpg" Type="http://schemas.openxmlformats.org/officeDocument/2006/relationships/image" Id="rId4"/><Relationship Target="../media/image02.png" Type="http://schemas.openxmlformats.org/officeDocument/2006/relationships/image" Id="rId3"/></Relationships>
</file>

<file path=ppt/slideLayouts/_rels/slideLayout19.xml.rels><?xml version="1.0" encoding="UTF-8" standalone="yes"?><Relationships xmlns="http://schemas.openxmlformats.org/package/2006/relationships"><Relationship Target="../media/image16.jpg" Type="http://schemas.openxmlformats.org/officeDocument/2006/relationships/image" Id="rId2"/><Relationship Target="../slideMasters/slideMaster2.xml" Type="http://schemas.openxmlformats.org/officeDocument/2006/relationships/slideMaster" Id="rId1"/><Relationship Target="../media/image05.jpg" Type="http://schemas.openxmlformats.org/officeDocument/2006/relationships/image" Id="rId4"/><Relationship Target="../media/image02.png" Type="http://schemas.openxmlformats.org/officeDocument/2006/relationships/image" Id="rId3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0.xml.rels><?xml version="1.0" encoding="UTF-8" standalone="yes"?><Relationships xmlns="http://schemas.openxmlformats.org/package/2006/relationships"><Relationship Target="../media/image14.jpg" Type="http://schemas.openxmlformats.org/officeDocument/2006/relationships/image" Id="rId2"/><Relationship Target="../slideMasters/slideMaster2.xml" Type="http://schemas.openxmlformats.org/officeDocument/2006/relationships/slideMaster" Id="rId1"/><Relationship Target="../media/image03.jpg" Type="http://schemas.openxmlformats.org/officeDocument/2006/relationships/image" Id="rId4"/><Relationship Target="../media/image02.png" Type="http://schemas.openxmlformats.org/officeDocument/2006/relationships/image" Id="rId3"/></Relationships>
</file>

<file path=ppt/slideLayouts/_rels/slideLayout21.xml.rels><?xml version="1.0" encoding="UTF-8" standalone="yes"?><Relationships xmlns="http://schemas.openxmlformats.org/package/2006/relationships"><Relationship Target="../media/image13.jpg" Type="http://schemas.openxmlformats.org/officeDocument/2006/relationships/image" Id="rId2"/><Relationship Target="../slideMasters/slideMaster2.xml" Type="http://schemas.openxmlformats.org/officeDocument/2006/relationships/slideMaster" Id="rId1"/><Relationship Target="../media/image08.jpg" Type="http://schemas.openxmlformats.org/officeDocument/2006/relationships/image" Id="rId4"/><Relationship Target="../media/image02.png" Type="http://schemas.openxmlformats.org/officeDocument/2006/relationships/image" Id="rId3"/></Relationships>
</file>

<file path=ppt/slideLayouts/_rels/slideLayout22.xml.rels><?xml version="1.0" encoding="UTF-8" standalone="yes"?><Relationships xmlns="http://schemas.openxmlformats.org/package/2006/relationships"><Relationship Target="../media/image17.jpg" Type="http://schemas.openxmlformats.org/officeDocument/2006/relationships/image" Id="rId2"/><Relationship Target="../slideMasters/slideMaster2.xml" Type="http://schemas.openxmlformats.org/officeDocument/2006/relationships/slideMaster" Id="rId1"/><Relationship Target="../media/image10.jpg" Type="http://schemas.openxmlformats.org/officeDocument/2006/relationships/image" Id="rId4"/><Relationship Target="../media/image02.png" Type="http://schemas.openxmlformats.org/officeDocument/2006/relationships/image" Id="rId3"/></Relationships>
</file>

<file path=ppt/slideLayouts/_rels/slideLayout23.xml.rels><?xml version="1.0" encoding="UTF-8" standalone="yes"?><Relationships xmlns="http://schemas.openxmlformats.org/package/2006/relationships"><Relationship Target="../media/image15.jpg" Type="http://schemas.openxmlformats.org/officeDocument/2006/relationships/image" Id="rId2"/><Relationship Target="../slideMasters/slideMaster2.xml" Type="http://schemas.openxmlformats.org/officeDocument/2006/relationships/slideMaster" Id="rId1"/><Relationship Target="../media/image09.jpg" Type="http://schemas.openxmlformats.org/officeDocument/2006/relationships/image" Id="rId4"/><Relationship Target="../media/image02.png" Type="http://schemas.openxmlformats.org/officeDocument/2006/relationships/image" Id="rId3"/></Relationships>
</file>

<file path=ppt/slideLayouts/_rels/slideLayout24.xml.rels><?xml version="1.0" encoding="UTF-8" standalone="yes"?><Relationships xmlns="http://schemas.openxmlformats.org/package/2006/relationships"><Relationship Target="../media/image19.jpg" Type="http://schemas.openxmlformats.org/officeDocument/2006/relationships/image" Id="rId2"/><Relationship Target="../slideMasters/slideMaster2.xml" Type="http://schemas.openxmlformats.org/officeDocument/2006/relationships/slideMaster" Id="rId1"/><Relationship Target="../media/image11.jpg" Type="http://schemas.openxmlformats.org/officeDocument/2006/relationships/image" Id="rId4"/><Relationship Target="../media/image02.png" Type="http://schemas.openxmlformats.org/officeDocument/2006/relationships/image" Id="rId3"/></Relationships>
</file>

<file path=ppt/slideLayouts/_rels/slideLayout25.xml.rels><?xml version="1.0" encoding="UTF-8" standalone="yes"?><Relationships xmlns="http://schemas.openxmlformats.org/package/2006/relationships"><Relationship Target="../media/image18.jpg" Type="http://schemas.openxmlformats.org/officeDocument/2006/relationships/image" Id="rId2"/><Relationship Target="../slideMasters/slideMaster2.xml" Type="http://schemas.openxmlformats.org/officeDocument/2006/relationships/slideMaster" Id="rId1"/><Relationship Target="../media/image07.jpg" Type="http://schemas.openxmlformats.org/officeDocument/2006/relationships/image" Id="rId4"/><Relationship Target="../media/image02.png" Type="http://schemas.openxmlformats.org/officeDocument/2006/relationships/image" Id="rId3"/></Relationships>
</file>

<file path=ppt/slideLayouts/_rels/slideLayout26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27.xml.rels><?xml version="1.0" encoding="UTF-8" standalone="yes"?><Relationships xmlns="http://schemas.openxmlformats.org/package/2006/relationships"><Relationship Target="../media/image02.png" Type="http://schemas.openxmlformats.org/officeDocument/2006/relationships/image" Id="rId2"/><Relationship Target="../slideMasters/slideMaster3.xml" Type="http://schemas.openxmlformats.org/officeDocument/2006/relationships/slideMaster" Id="rId1"/><Relationship Target="../media/image01.png" Type="http://schemas.openxmlformats.org/officeDocument/2006/relationships/image" Id="rId4"/><Relationship Target="../media/image24.png" Type="http://schemas.openxmlformats.org/officeDocument/2006/relationships/image" Id="rId3"/><Relationship Target="../media/image06.png" Type="http://schemas.openxmlformats.org/officeDocument/2006/relationships/image" Id="rId5"/></Relationships>
</file>

<file path=ppt/slideLayouts/_rels/slideLayout28.xml.rels><?xml version="1.0" encoding="UTF-8" standalone="yes"?><Relationships xmlns="http://schemas.openxmlformats.org/package/2006/relationships"><Relationship Target="../slideMasters/slideMaster3.xml" Type="http://schemas.openxmlformats.org/officeDocument/2006/relationships/slideMaster" Id="rId1"/></Relationships>
</file>

<file path=ppt/slideLayouts/_rels/slideLayout29.xml.rels><?xml version="1.0" encoding="UTF-8" standalone="yes"?><Relationships xmlns="http://schemas.openxmlformats.org/package/2006/relationships"><Relationship Target="../slideMasters/slideMaster3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0.xml.rels><?xml version="1.0" encoding="UTF-8" standalone="yes"?><Relationships xmlns="http://schemas.openxmlformats.org/package/2006/relationships"><Relationship Target="../slideMasters/slideMaster3.xml" Type="http://schemas.openxmlformats.org/officeDocument/2006/relationships/slideMaster" Id="rId1"/></Relationships>
</file>

<file path=ppt/slideLayouts/_rels/slideLayout31.xml.rels><?xml version="1.0" encoding="UTF-8" standalone="yes"?><Relationships xmlns="http://schemas.openxmlformats.org/package/2006/relationships"><Relationship Target="../media/image12.jpg" Type="http://schemas.openxmlformats.org/officeDocument/2006/relationships/image" Id="rId2"/><Relationship Target="../slideMasters/slideMaster3.xml" Type="http://schemas.openxmlformats.org/officeDocument/2006/relationships/slideMaster" Id="rId1"/><Relationship Target="../media/image02.png" Type="http://schemas.openxmlformats.org/officeDocument/2006/relationships/image" Id="rId3"/></Relationships>
</file>

<file path=ppt/slideLayouts/_rels/slideLayout32.xml.rels><?xml version="1.0" encoding="UTF-8" standalone="yes"?><Relationships xmlns="http://schemas.openxmlformats.org/package/2006/relationships"><Relationship Target="../media/image16.jpg" Type="http://schemas.openxmlformats.org/officeDocument/2006/relationships/image" Id="rId2"/><Relationship Target="../slideMasters/slideMaster3.xml" Type="http://schemas.openxmlformats.org/officeDocument/2006/relationships/slideMaster" Id="rId1"/><Relationship Target="../media/image02.png" Type="http://schemas.openxmlformats.org/officeDocument/2006/relationships/image" Id="rId3"/></Relationships>
</file>

<file path=ppt/slideLayouts/_rels/slideLayout33.xml.rels><?xml version="1.0" encoding="UTF-8" standalone="yes"?><Relationships xmlns="http://schemas.openxmlformats.org/package/2006/relationships"><Relationship Target="../media/image14.jpg" Type="http://schemas.openxmlformats.org/officeDocument/2006/relationships/image" Id="rId2"/><Relationship Target="../slideMasters/slideMaster3.xml" Type="http://schemas.openxmlformats.org/officeDocument/2006/relationships/slideMaster" Id="rId1"/><Relationship Target="../media/image02.png" Type="http://schemas.openxmlformats.org/officeDocument/2006/relationships/image" Id="rId3"/></Relationships>
</file>

<file path=ppt/slideLayouts/_rels/slideLayout34.xml.rels><?xml version="1.0" encoding="UTF-8" standalone="yes"?><Relationships xmlns="http://schemas.openxmlformats.org/package/2006/relationships"><Relationship Target="../media/image13.jpg" Type="http://schemas.openxmlformats.org/officeDocument/2006/relationships/image" Id="rId2"/><Relationship Target="../slideMasters/slideMaster3.xml" Type="http://schemas.openxmlformats.org/officeDocument/2006/relationships/slideMaster" Id="rId1"/><Relationship Target="../media/image02.png" Type="http://schemas.openxmlformats.org/officeDocument/2006/relationships/image" Id="rId3"/></Relationships>
</file>

<file path=ppt/slideLayouts/_rels/slideLayout35.xml.rels><?xml version="1.0" encoding="UTF-8" standalone="yes"?><Relationships xmlns="http://schemas.openxmlformats.org/package/2006/relationships"><Relationship Target="../media/image17.jpg" Type="http://schemas.openxmlformats.org/officeDocument/2006/relationships/image" Id="rId2"/><Relationship Target="../slideMasters/slideMaster3.xml" Type="http://schemas.openxmlformats.org/officeDocument/2006/relationships/slideMaster" Id="rId1"/><Relationship Target="../media/image02.png" Type="http://schemas.openxmlformats.org/officeDocument/2006/relationships/image" Id="rId3"/></Relationships>
</file>

<file path=ppt/slideLayouts/_rels/slideLayout36.xml.rels><?xml version="1.0" encoding="UTF-8" standalone="yes"?><Relationships xmlns="http://schemas.openxmlformats.org/package/2006/relationships"><Relationship Target="../media/image15.jpg" Type="http://schemas.openxmlformats.org/officeDocument/2006/relationships/image" Id="rId2"/><Relationship Target="../slideMasters/slideMaster3.xml" Type="http://schemas.openxmlformats.org/officeDocument/2006/relationships/slideMaster" Id="rId1"/><Relationship Target="../media/image02.png" Type="http://schemas.openxmlformats.org/officeDocument/2006/relationships/image" Id="rId3"/></Relationships>
</file>

<file path=ppt/slideLayouts/_rels/slideLayout37.xml.rels><?xml version="1.0" encoding="UTF-8" standalone="yes"?><Relationships xmlns="http://schemas.openxmlformats.org/package/2006/relationships"><Relationship Target="../media/image19.jpg" Type="http://schemas.openxmlformats.org/officeDocument/2006/relationships/image" Id="rId2"/><Relationship Target="../slideMasters/slideMaster3.xml" Type="http://schemas.openxmlformats.org/officeDocument/2006/relationships/slideMaster" Id="rId1"/><Relationship Target="../media/image02.png" Type="http://schemas.openxmlformats.org/officeDocument/2006/relationships/image" Id="rId3"/></Relationships>
</file>

<file path=ppt/slideLayouts/_rels/slideLayout38.xml.rels><?xml version="1.0" encoding="UTF-8" standalone="yes"?><Relationships xmlns="http://schemas.openxmlformats.org/package/2006/relationships"><Relationship Target="../media/image18.jpg" Type="http://schemas.openxmlformats.org/officeDocument/2006/relationships/image" Id="rId2"/><Relationship Target="../slideMasters/slideMaster3.xml" Type="http://schemas.openxmlformats.org/officeDocument/2006/relationships/slideMaster" Id="rId1"/><Relationship Target="../media/image02.png" Type="http://schemas.openxmlformats.org/officeDocument/2006/relationships/image" Id="rId3"/></Relationships>
</file>

<file path=ppt/slideLayouts/_rels/slideLayout39.xml.rels><?xml version="1.0" encoding="UTF-8" standalone="yes"?><Relationships xmlns="http://schemas.openxmlformats.org/package/2006/relationships"><Relationship Target="../slideMasters/slideMaster3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media/image02.png" Type="http://schemas.openxmlformats.org/officeDocument/2006/relationships/image" Id="rId2"/><Relationship Target="../slideMasters/slideMaster1.xml" Type="http://schemas.openxmlformats.org/officeDocument/2006/relationships/slideMaster" Id="rId1"/><Relationship Target="../media/image04.jpg" Type="http://schemas.openxmlformats.org/officeDocument/2006/relationships/image" Id="rId3"/></Relationships>
</file>

<file path=ppt/slideLayouts/_rels/slideLayout7.xml.rels><?xml version="1.0" encoding="UTF-8" standalone="yes"?><Relationships xmlns="http://schemas.openxmlformats.org/package/2006/relationships"><Relationship Target="../media/image05.jpg" Type="http://schemas.openxmlformats.org/officeDocument/2006/relationships/image" Id="rId2"/><Relationship Target="../slideMasters/slideMaster1.xml" Type="http://schemas.openxmlformats.org/officeDocument/2006/relationships/slideMaster" Id="rId1"/><Relationship Target="../media/image02.png" Type="http://schemas.openxmlformats.org/officeDocument/2006/relationships/image" Id="rId3"/></Relationships>
</file>

<file path=ppt/slideLayouts/_rels/slideLayout8.xml.rels><?xml version="1.0" encoding="UTF-8" standalone="yes"?><Relationships xmlns="http://schemas.openxmlformats.org/package/2006/relationships"><Relationship Target="../media/image03.jpg" Type="http://schemas.openxmlformats.org/officeDocument/2006/relationships/image" Id="rId2"/><Relationship Target="../slideMasters/slideMaster1.xml" Type="http://schemas.openxmlformats.org/officeDocument/2006/relationships/slideMaster" Id="rId1"/><Relationship Target="../media/image02.png" Type="http://schemas.openxmlformats.org/officeDocument/2006/relationships/image" Id="rId3"/></Relationships>
</file>

<file path=ppt/slideLayouts/_rels/slideLayout9.xml.rels><?xml version="1.0" encoding="UTF-8" standalone="yes"?><Relationships xmlns="http://schemas.openxmlformats.org/package/2006/relationships"><Relationship Target="../media/image08.jpg" Type="http://schemas.openxmlformats.org/officeDocument/2006/relationships/image" Id="rId2"/><Relationship Target="../slideMasters/slideMaster1.xml" Type="http://schemas.openxmlformats.org/officeDocument/2006/relationships/slideMaster" Id="rId1"/><Relationship Target="../media/image02.png" Type="http://schemas.openxmlformats.org/officeDocument/2006/relationships/image" Id="rId3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ustom Layout">
  <p:cSld name="Custom Layout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/>
          <p:nvPr/>
        </p:nvSpPr>
        <p:spPr>
          <a:xfrm>
            <a:off y="5441421" x="-1586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9" name="Shape 19"/>
          <p:cNvSpPr/>
          <p:nvPr/>
        </p:nvSpPr>
        <p:spPr>
          <a:xfrm>
            <a:off y="5825371" x="7427971"/>
            <a:ext cy="845288" cx="1434371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grpSp>
        <p:nvGrpSpPr>
          <p:cNvPr id="20" name="Shape 20"/>
          <p:cNvGrpSpPr/>
          <p:nvPr/>
        </p:nvGrpSpPr>
        <p:grpSpPr>
          <a:xfrm>
            <a:off y="0" x="0"/>
            <a:ext cy="4356664" cx="9144000"/>
            <a:chOff y="0" x="0"/>
            <a:chExt cy="4356664" cx="9144000"/>
          </a:xfrm>
        </p:grpSpPr>
        <p:sp>
          <p:nvSpPr>
            <p:cNvPr id="21" name="Shape 21"/>
            <p:cNvSpPr/>
            <p:nvPr/>
          </p:nvSpPr>
          <p:spPr>
            <a:xfrm>
              <a:off y="0" x="0"/>
              <a:ext cy="4254500" cx="9144000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</p:spPr>
        </p:sp>
        <p:sp>
          <p:nvSpPr>
            <p:cNvPr id="22" name="Shape 22"/>
            <p:cNvSpPr/>
            <p:nvPr/>
          </p:nvSpPr>
          <p:spPr>
            <a:xfrm>
              <a:off y="4127369" x="8500713"/>
              <a:ext cy="185201" cx="275058"/>
            </a:xfrm>
            <a:prstGeom prst="triangle">
              <a:avLst>
                <a:gd fmla="val 50000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3" name="Shape 23"/>
            <p:cNvSpPr/>
            <p:nvPr/>
          </p:nvSpPr>
          <p:spPr>
            <a:xfrm>
              <a:off y="4145005" x="8634653"/>
              <a:ext cy="211658" cx="509347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4" name="Shape 24"/>
            <p:cNvSpPr/>
            <p:nvPr/>
          </p:nvSpPr>
          <p:spPr>
            <a:xfrm>
              <a:off y="3985328" x="0"/>
              <a:ext cy="342029" cx="9143999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</p:spPr>
        </p:sp>
      </p:grpSp>
      <p:sp>
        <p:nvSpPr>
          <p:cNvPr id="25" name="Shape 25"/>
          <p:cNvSpPr/>
          <p:nvPr/>
        </p:nvSpPr>
        <p:spPr>
          <a:xfrm>
            <a:off y="313663" x="5629114"/>
            <a:ext cy="1988135" cx="3513299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26" name="Shape 26"/>
          <p:cNvSpPr txBox="1"/>
          <p:nvPr>
            <p:ph type="title"/>
          </p:nvPr>
        </p:nvSpPr>
        <p:spPr>
          <a:xfrm>
            <a:off y="4629180" x="1649934"/>
            <a:ext cy="533399" cx="7125833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32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5274389" x="1658588"/>
            <a:ext cy="538163" cx="7011986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Font typeface="Arial"/>
              <a:buNone/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5_Custom Layout">
  <p:cSld name="5_Custom Layout"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68" name="Shape 68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9" name="Shape 69"/>
          <p:cNvSpPr/>
          <p:nvPr/>
        </p:nvSpPr>
        <p:spPr>
          <a:xfrm>
            <a:off y="0" x="3704"/>
            <a:ext cy="3787877" cx="9136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70" name="Shape 70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6_Custom Layout">
  <p:cSld name="6_Custom Layout"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/>
          <p:nvPr/>
        </p:nvSpPr>
        <p:spPr>
          <a:xfrm>
            <a:off y="0" x="3704"/>
            <a:ext cy="3787877" cx="9136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73" name="Shape 73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74" name="Shape 74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5" name="Shape 75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7_Custom Layout">
  <p:cSld name="7_Custom Layout"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78" name="Shape 78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9" name="Shape 79"/>
          <p:cNvSpPr/>
          <p:nvPr/>
        </p:nvSpPr>
        <p:spPr>
          <a:xfrm>
            <a:off y="0" x="3704"/>
            <a:ext cy="3787877" cx="9136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80" name="Shape 80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8_Custom Layout">
  <p:cSld name="8_Custom Layout"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/>
          <p:nvPr/>
        </p:nvSpPr>
        <p:spPr>
          <a:xfrm>
            <a:off y="0" x="3704"/>
            <a:ext cy="3787877" cx="9136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83" name="Shape 83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84" name="Shape 84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85" name="Shape 85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ustom Layout">
  <p:cSld name="Custom Layout"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/>
          <p:nvPr/>
        </p:nvSpPr>
        <p:spPr>
          <a:xfrm>
            <a:off y="5441421" x="-1586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97" name="Shape 97"/>
          <p:cNvSpPr/>
          <p:nvPr/>
        </p:nvSpPr>
        <p:spPr>
          <a:xfrm>
            <a:off y="5825371" x="7427971"/>
            <a:ext cy="845288" cx="1434371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grpSp>
        <p:nvGrpSpPr>
          <p:cNvPr id="98" name="Shape 98"/>
          <p:cNvGrpSpPr/>
          <p:nvPr/>
        </p:nvGrpSpPr>
        <p:grpSpPr>
          <a:xfrm>
            <a:off y="0" x="0"/>
            <a:ext cy="4356664" cx="9144000"/>
            <a:chOff y="0" x="0"/>
            <a:chExt cy="4356664" cx="9144000"/>
          </a:xfrm>
        </p:grpSpPr>
        <p:sp>
          <p:nvSpPr>
            <p:cNvPr id="99" name="Shape 99"/>
            <p:cNvSpPr/>
            <p:nvPr/>
          </p:nvSpPr>
          <p:spPr>
            <a:xfrm>
              <a:off y="0" x="0"/>
              <a:ext cy="4254500" cx="9144000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</p:spPr>
        </p:sp>
        <p:sp>
          <p:nvSpPr>
            <p:cNvPr id="100" name="Shape 100"/>
            <p:cNvSpPr/>
            <p:nvPr/>
          </p:nvSpPr>
          <p:spPr>
            <a:xfrm>
              <a:off y="4127369" x="8500713"/>
              <a:ext cy="185201" cx="275058"/>
            </a:xfrm>
            <a:prstGeom prst="triangle">
              <a:avLst>
                <a:gd fmla="val 50000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01" name="Shape 101"/>
            <p:cNvSpPr/>
            <p:nvPr/>
          </p:nvSpPr>
          <p:spPr>
            <a:xfrm>
              <a:off y="4145005" x="8634653"/>
              <a:ext cy="211658" cx="509347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02" name="Shape 102"/>
            <p:cNvSpPr/>
            <p:nvPr/>
          </p:nvSpPr>
          <p:spPr>
            <a:xfrm>
              <a:off y="3985328" x="0"/>
              <a:ext cy="342029" cx="9143999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</p:spPr>
        </p:sp>
      </p:grpSp>
      <p:sp>
        <p:nvSpPr>
          <p:cNvPr id="103" name="Shape 103"/>
          <p:cNvSpPr/>
          <p:nvPr/>
        </p:nvSpPr>
        <p:spPr>
          <a:xfrm>
            <a:off y="313663" x="5629114"/>
            <a:ext cy="1988135" cx="3513299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104" name="Shape 104"/>
          <p:cNvSpPr txBox="1"/>
          <p:nvPr>
            <p:ph type="title"/>
          </p:nvPr>
        </p:nvSpPr>
        <p:spPr>
          <a:xfrm>
            <a:off y="4629180" x="1649934"/>
            <a:ext cy="533399" cx="7125833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32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5274389" x="1658588"/>
            <a:ext cy="538163" cx="7011986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Font typeface="Arial"/>
              <a:buNone/>
              <a:defRPr sz="240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106" name="Shape 106"/>
          <p:cNvSpPr/>
          <p:nvPr/>
        </p:nvSpPr>
        <p:spPr>
          <a:xfrm>
            <a:off y="5441421" x="-1586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grpSp>
        <p:nvGrpSpPr>
          <p:cNvPr id="107" name="Shape 107"/>
          <p:cNvGrpSpPr/>
          <p:nvPr/>
        </p:nvGrpSpPr>
        <p:grpSpPr>
          <a:xfrm>
            <a:off y="0" x="0"/>
            <a:ext cy="4356664" cx="9144000"/>
            <a:chOff y="0" x="0"/>
            <a:chExt cy="4356664" cx="9144000"/>
          </a:xfrm>
        </p:grpSpPr>
        <p:sp>
          <p:nvSpPr>
            <p:cNvPr id="108" name="Shape 108"/>
            <p:cNvSpPr/>
            <p:nvPr/>
          </p:nvSpPr>
          <p:spPr>
            <a:xfrm>
              <a:off y="0" x="0"/>
              <a:ext cy="4254500" cx="9144000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</p:spPr>
        </p:sp>
        <p:sp>
          <p:nvSpPr>
            <p:cNvPr id="109" name="Shape 109"/>
            <p:cNvSpPr/>
            <p:nvPr/>
          </p:nvSpPr>
          <p:spPr>
            <a:xfrm>
              <a:off y="4127369" x="8500713"/>
              <a:ext cy="185201" cx="275058"/>
            </a:xfrm>
            <a:prstGeom prst="triangle">
              <a:avLst>
                <a:gd fmla="val 50000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10" name="Shape 110"/>
            <p:cNvSpPr/>
            <p:nvPr/>
          </p:nvSpPr>
          <p:spPr>
            <a:xfrm>
              <a:off y="4145005" x="8634653"/>
              <a:ext cy="211658" cx="509347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11" name="Shape 111"/>
            <p:cNvSpPr/>
            <p:nvPr/>
          </p:nvSpPr>
          <p:spPr>
            <a:xfrm>
              <a:off y="3985328" x="0"/>
              <a:ext cy="342029" cx="9143999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</p:spPr>
        </p:sp>
      </p:grpSp>
      <p:sp>
        <p:nvSpPr>
          <p:cNvPr id="112" name="Shape 112"/>
          <p:cNvSpPr/>
          <p:nvPr/>
        </p:nvSpPr>
        <p:spPr>
          <a:xfrm>
            <a:off y="313663" x="5629114"/>
            <a:ext cy="1988135" cx="3513299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obj" type="obj">
  <p:cSld name="obj">
    <p:spTree>
      <p:nvGrpSpPr>
        <p:cNvPr id="113" name="Shape 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y="715962" x="68421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algn="l" rtl="0" marL="4572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algn="l" rtl="0" marL="9144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algn="l" rtl="0" marL="13716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algn="l" rtl="0" marL="18288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y="1436688" x="684212"/>
            <a:ext cy="3948111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190500" marL="34290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z="24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69850" marL="53975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z="24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96837" marL="719138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z="20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111125" marL="898525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114300" marL="107950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z="16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158750" marL="25146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158750" marL="29718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158750" marL="34290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158750" marL="38862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6" name="Shape 116"/>
          <p:cNvSpPr txBox="1"/>
          <p:nvPr>
            <p:ph idx="11" type="ftr"/>
          </p:nvPr>
        </p:nvSpPr>
        <p:spPr>
          <a:xfrm>
            <a:off y="6551612" x="2286000"/>
            <a:ext cy="306386" cx="442912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12" type="sldNum"/>
          </p:nvPr>
        </p:nvSpPr>
        <p:spPr>
          <a:xfrm>
            <a:off y="6551612" x="6786563"/>
            <a:ext cy="306386" cx="145996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8" name="Shape 118"/>
          <p:cNvSpPr txBox="1"/>
          <p:nvPr>
            <p:ph idx="10" type="dt"/>
          </p:nvPr>
        </p:nvSpPr>
        <p:spPr>
          <a:xfrm>
            <a:off y="6551612" x="685800"/>
            <a:ext cy="306386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119" name="Shape 1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0" name="Shape 120"/>
          <p:cNvSpPr txBox="1"/>
          <p:nvPr>
            <p:ph idx="11" type="ftr"/>
          </p:nvPr>
        </p:nvSpPr>
        <p:spPr>
          <a:xfrm>
            <a:off y="6551612" x="2286000"/>
            <a:ext cy="306386" cx="442912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1" name="Shape 121"/>
          <p:cNvSpPr txBox="1"/>
          <p:nvPr>
            <p:ph idx="12" type="sldNum"/>
          </p:nvPr>
        </p:nvSpPr>
        <p:spPr>
          <a:xfrm>
            <a:off y="6551612" x="6786563"/>
            <a:ext cy="306386" cx="145996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2" name="Shape 122"/>
          <p:cNvSpPr txBox="1"/>
          <p:nvPr>
            <p:ph idx="10" type="dt"/>
          </p:nvPr>
        </p:nvSpPr>
        <p:spPr>
          <a:xfrm>
            <a:off y="6551612" x="685800"/>
            <a:ext cy="306386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Vertailu">
  <p:cSld name="Vertailu">
    <p:spTree>
      <p:nvGrpSpPr>
        <p:cNvPr id="123" name="Shape 1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y="715962" x="688974"/>
            <a:ext cy="1036835" cx="7767638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y="2003425" x="688974"/>
            <a:ext cy="3317873" cx="3808413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/>
        </p:txBody>
      </p:sp>
      <p:sp>
        <p:nvSpPr>
          <p:cNvPr id="126" name="Shape 126"/>
          <p:cNvSpPr txBox="1"/>
          <p:nvPr>
            <p:ph idx="2" type="body"/>
          </p:nvPr>
        </p:nvSpPr>
        <p:spPr>
          <a:xfrm>
            <a:off y="2003425" x="4645026"/>
            <a:ext cy="3329393" cx="3811588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/>
        </p:txBody>
      </p:sp>
      <p:sp>
        <p:nvSpPr>
          <p:cNvPr id="127" name="Shape 127"/>
          <p:cNvSpPr txBox="1"/>
          <p:nvPr>
            <p:ph idx="11" type="ftr"/>
          </p:nvPr>
        </p:nvSpPr>
        <p:spPr>
          <a:xfrm>
            <a:off y="6551612" x="2286000"/>
            <a:ext cy="306386" cx="442912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8" name="Shape 128"/>
          <p:cNvSpPr txBox="1"/>
          <p:nvPr>
            <p:ph idx="12" type="sldNum"/>
          </p:nvPr>
        </p:nvSpPr>
        <p:spPr>
          <a:xfrm>
            <a:off y="6551612" x="6786563"/>
            <a:ext cy="306386" cx="145996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9" name="Shape 129"/>
          <p:cNvSpPr txBox="1"/>
          <p:nvPr>
            <p:ph idx="10" type="dt"/>
          </p:nvPr>
        </p:nvSpPr>
        <p:spPr>
          <a:xfrm>
            <a:off y="6551612" x="685800"/>
            <a:ext cy="306386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1_Custom Layout">
  <p:cSld name="1_Custom Layout">
    <p:spTree>
      <p:nvGrpSpPr>
        <p:cNvPr id="130" name="Shape 1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1" name="Shape 131"/>
          <p:cNvSpPr/>
          <p:nvPr/>
        </p:nvSpPr>
        <p:spPr>
          <a:xfrm>
            <a:off y="0" x="11448"/>
            <a:ext cy="3787876" cx="9113688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132" name="Shape 132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33" name="Shape 133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34" name="Shape 134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135" name="Shape 135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36" name="Shape 136"/>
          <p:cNvSpPr/>
          <p:nvPr/>
        </p:nvSpPr>
        <p:spPr>
          <a:xfrm>
            <a:off y="0" x="0"/>
            <a:ext cy="3787877" cx="913658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2_Custom Layout">
  <p:cSld name="2_Custom Layout">
    <p:spTree>
      <p:nvGrpSpPr>
        <p:cNvPr id="137" name="Shape 1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8" name="Shape 138"/>
          <p:cNvSpPr/>
          <p:nvPr/>
        </p:nvSpPr>
        <p:spPr>
          <a:xfrm>
            <a:off y="0" x="15153"/>
            <a:ext cy="3711928" cx="9113688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139" name="Shape 139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140" name="Shape 140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41" name="Shape 141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42" name="Shape 142"/>
          <p:cNvSpPr/>
          <p:nvPr/>
        </p:nvSpPr>
        <p:spPr>
          <a:xfrm>
            <a:off y="0" x="3704"/>
            <a:ext cy="3787877" cx="913658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43" name="Shape 143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obj" type="obj">
  <p:cSld name="obj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y="715962" x="68421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algn="l" rtl="0" marL="4572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algn="l" rtl="0" marL="9144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algn="l" rtl="0" marL="13716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algn="l" rtl="0" marL="18288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1436688" x="684212"/>
            <a:ext cy="3948111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190500" marL="34290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z="24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69850" marL="53975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z="24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96837" marL="719138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z="20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111125" marL="898525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114300" marL="107950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z="16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158750" marL="25146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158750" marL="29718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158750" marL="34290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158750" marL="38862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1" type="ftr"/>
          </p:nvPr>
        </p:nvSpPr>
        <p:spPr>
          <a:xfrm>
            <a:off y="6551612" x="2286000"/>
            <a:ext cy="306386" cx="442912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y="6551612" x="6786563"/>
            <a:ext cy="306386" cx="145996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y="6551612" x="685800"/>
            <a:ext cy="306386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3_Custom Layout">
  <p:cSld name="3_Custom Layout">
    <p:spTree>
      <p:nvGrpSpPr>
        <p:cNvPr id="144" name="Shape 1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5" name="Shape 145"/>
          <p:cNvSpPr/>
          <p:nvPr/>
        </p:nvSpPr>
        <p:spPr>
          <a:xfrm>
            <a:off y="0" x="15153"/>
            <a:ext cy="3787876" cx="9113688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146" name="Shape 146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147" name="Shape 147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48" name="Shape 148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49" name="Shape 149"/>
          <p:cNvSpPr/>
          <p:nvPr/>
        </p:nvSpPr>
        <p:spPr>
          <a:xfrm>
            <a:off y="0" x="3704"/>
            <a:ext cy="3787877" cx="913658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50" name="Shape 150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4_Custom Layout">
  <p:cSld name="4_Custom Layout">
    <p:spTree>
      <p:nvGrpSpPr>
        <p:cNvPr id="151" name="Shape 1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2" name="Shape 152"/>
          <p:cNvSpPr/>
          <p:nvPr/>
        </p:nvSpPr>
        <p:spPr>
          <a:xfrm>
            <a:off y="0" x="15153"/>
            <a:ext cy="3711928" cx="9113688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153" name="Shape 153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154" name="Shape 154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55" name="Shape 155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56" name="Shape 156"/>
          <p:cNvSpPr/>
          <p:nvPr/>
        </p:nvSpPr>
        <p:spPr>
          <a:xfrm>
            <a:off y="0" x="3704"/>
            <a:ext cy="3787877" cx="913658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57" name="Shape 157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5_Custom Layout">
  <p:cSld name="5_Custom Layout">
    <p:spTree>
      <p:nvGrpSpPr>
        <p:cNvPr id="158" name="Shape 1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9" name="Shape 159"/>
          <p:cNvSpPr/>
          <p:nvPr/>
        </p:nvSpPr>
        <p:spPr>
          <a:xfrm>
            <a:off y="0" x="15153"/>
            <a:ext cy="3787876" cx="9113688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160" name="Shape 160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161" name="Shape 161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62" name="Shape 162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63" name="Shape 163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64" name="Shape 164"/>
          <p:cNvSpPr/>
          <p:nvPr/>
        </p:nvSpPr>
        <p:spPr>
          <a:xfrm>
            <a:off y="0" x="3704"/>
            <a:ext cy="3787877" cx="913658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6_Custom Layout">
  <p:cSld name="6_Custom Layout">
    <p:spTree>
      <p:nvGrpSpPr>
        <p:cNvPr id="165" name="Shape 1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6" name="Shape 166"/>
          <p:cNvSpPr/>
          <p:nvPr/>
        </p:nvSpPr>
        <p:spPr>
          <a:xfrm>
            <a:off y="0" x="7412"/>
            <a:ext cy="3721256" cx="9136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167" name="Shape 167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168" name="Shape 168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69" name="Shape 169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70" name="Shape 170"/>
          <p:cNvSpPr/>
          <p:nvPr/>
        </p:nvSpPr>
        <p:spPr>
          <a:xfrm>
            <a:off y="0" x="3704"/>
            <a:ext cy="3787877" cx="913658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71" name="Shape 171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7_Custom Layout">
  <p:cSld name="7_Custom Layout">
    <p:spTree>
      <p:nvGrpSpPr>
        <p:cNvPr id="172" name="Shape 1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3" name="Shape 173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174" name="Shape 174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75" name="Shape 175"/>
          <p:cNvSpPr/>
          <p:nvPr/>
        </p:nvSpPr>
        <p:spPr>
          <a:xfrm>
            <a:off y="0" x="3704"/>
            <a:ext cy="3721256" cx="9136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176" name="Shape 176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77" name="Shape 177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78" name="Shape 178"/>
          <p:cNvSpPr/>
          <p:nvPr/>
        </p:nvSpPr>
        <p:spPr>
          <a:xfrm>
            <a:off y="0" x="3704"/>
            <a:ext cy="3787877" cx="913658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8_Custom Layout">
  <p:cSld name="8_Custom Layout">
    <p:spTree>
      <p:nvGrpSpPr>
        <p:cNvPr id="179" name="Shape 1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0" name="Shape 180"/>
          <p:cNvSpPr/>
          <p:nvPr/>
        </p:nvSpPr>
        <p:spPr>
          <a:xfrm>
            <a:off y="0" x="3704"/>
            <a:ext cy="3721256" cx="9136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181" name="Shape 181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182" name="Shape 182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83" name="Shape 183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84" name="Shape 184"/>
          <p:cNvSpPr/>
          <p:nvPr/>
        </p:nvSpPr>
        <p:spPr>
          <a:xfrm>
            <a:off y="0" x="3704"/>
            <a:ext cy="3787877" cx="913658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85" name="Shape 185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1_Otsikko ja sisältö">
  <p:cSld name="1_Otsikko ja sisältö">
    <p:spTree>
      <p:nvGrpSpPr>
        <p:cNvPr id="186" name="Shape 1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7" name="Shape 187"/>
          <p:cNvSpPr txBox="1"/>
          <p:nvPr>
            <p:ph type="title"/>
          </p:nvPr>
        </p:nvSpPr>
        <p:spPr>
          <a:xfrm>
            <a:off y="715962" x="68421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algn="l" rtl="0" marL="4572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algn="l" rtl="0" marL="9144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algn="l" rtl="0" marL="13716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algn="l" rtl="0" marL="18288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88" name="Shape 188"/>
          <p:cNvSpPr txBox="1"/>
          <p:nvPr>
            <p:ph idx="11" type="ftr"/>
          </p:nvPr>
        </p:nvSpPr>
        <p:spPr>
          <a:xfrm>
            <a:off y="6551612" x="2286000"/>
            <a:ext cy="306386" cx="442912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9" name="Shape 189"/>
          <p:cNvSpPr txBox="1"/>
          <p:nvPr>
            <p:ph idx="12" type="sldNum"/>
          </p:nvPr>
        </p:nvSpPr>
        <p:spPr>
          <a:xfrm>
            <a:off y="6551612" x="6786563"/>
            <a:ext cy="306386" cx="145996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0" name="Shape 190"/>
          <p:cNvSpPr txBox="1"/>
          <p:nvPr>
            <p:ph idx="10" type="dt"/>
          </p:nvPr>
        </p:nvSpPr>
        <p:spPr>
          <a:xfrm>
            <a:off y="6551612" x="685800"/>
            <a:ext cy="306386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ustom Layout">
  <p:cSld name="Custom Layout">
    <p:spTree>
      <p:nvGrpSpPr>
        <p:cNvPr id="200" name="Shape 2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1" name="Shape 201"/>
          <p:cNvSpPr/>
          <p:nvPr/>
        </p:nvSpPr>
        <p:spPr>
          <a:xfrm>
            <a:off y="5441421" x="-1586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02" name="Shape 202"/>
          <p:cNvSpPr/>
          <p:nvPr/>
        </p:nvSpPr>
        <p:spPr>
          <a:xfrm>
            <a:off y="5825371" x="7427971"/>
            <a:ext cy="845288" cx="1434371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grpSp>
        <p:nvGrpSpPr>
          <p:cNvPr id="203" name="Shape 203"/>
          <p:cNvGrpSpPr/>
          <p:nvPr/>
        </p:nvGrpSpPr>
        <p:grpSpPr>
          <a:xfrm>
            <a:off y="0" x="0"/>
            <a:ext cy="4356664" cx="9144000"/>
            <a:chOff y="0" x="0"/>
            <a:chExt cy="4356664" cx="9144000"/>
          </a:xfrm>
        </p:grpSpPr>
        <p:sp>
          <p:nvSpPr>
            <p:cNvPr id="204" name="Shape 204"/>
            <p:cNvSpPr/>
            <p:nvPr/>
          </p:nvSpPr>
          <p:spPr>
            <a:xfrm>
              <a:off y="0" x="0"/>
              <a:ext cy="4254500" cx="9144000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</p:spPr>
        </p:sp>
        <p:sp>
          <p:nvSpPr>
            <p:cNvPr id="205" name="Shape 205"/>
            <p:cNvSpPr/>
            <p:nvPr/>
          </p:nvSpPr>
          <p:spPr>
            <a:xfrm>
              <a:off y="4127369" x="8500713"/>
              <a:ext cy="185201" cx="275058"/>
            </a:xfrm>
            <a:prstGeom prst="triangle">
              <a:avLst>
                <a:gd fmla="val 50000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06" name="Shape 206"/>
            <p:cNvSpPr/>
            <p:nvPr/>
          </p:nvSpPr>
          <p:spPr>
            <a:xfrm>
              <a:off y="4145005" x="8634653"/>
              <a:ext cy="211658" cx="509347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07" name="Shape 207"/>
            <p:cNvSpPr/>
            <p:nvPr/>
          </p:nvSpPr>
          <p:spPr>
            <a:xfrm>
              <a:off y="3985328" x="0"/>
              <a:ext cy="342029" cx="9143999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</p:spPr>
        </p:sp>
      </p:grpSp>
      <p:sp>
        <p:nvSpPr>
          <p:cNvPr id="208" name="Shape 208"/>
          <p:cNvSpPr/>
          <p:nvPr/>
        </p:nvSpPr>
        <p:spPr>
          <a:xfrm>
            <a:off y="313663" x="5629114"/>
            <a:ext cy="1988135" cx="3513299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209" name="Shape 209"/>
          <p:cNvSpPr txBox="1"/>
          <p:nvPr>
            <p:ph type="title"/>
          </p:nvPr>
        </p:nvSpPr>
        <p:spPr>
          <a:xfrm>
            <a:off y="4629180" x="1649934"/>
            <a:ext cy="533399" cx="7125833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32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210" name="Shape 210"/>
          <p:cNvSpPr txBox="1"/>
          <p:nvPr>
            <p:ph idx="1" type="body"/>
          </p:nvPr>
        </p:nvSpPr>
        <p:spPr>
          <a:xfrm>
            <a:off y="5274389" x="1658588"/>
            <a:ext cy="538163" cx="7011986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Font typeface="Arial"/>
              <a:buNone/>
              <a:defRPr sz="240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obj" type="obj">
  <p:cSld name="obj">
    <p:spTree>
      <p:nvGrpSpPr>
        <p:cNvPr id="211" name="Shape 2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2" name="Shape 212"/>
          <p:cNvSpPr txBox="1"/>
          <p:nvPr>
            <p:ph type="title"/>
          </p:nvPr>
        </p:nvSpPr>
        <p:spPr>
          <a:xfrm>
            <a:off y="715962" x="68421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algn="l" rtl="0" marL="4572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algn="l" rtl="0" marL="9144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algn="l" rtl="0" marL="13716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algn="l" rtl="0" marL="18288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13" name="Shape 213"/>
          <p:cNvSpPr txBox="1"/>
          <p:nvPr>
            <p:ph idx="1" type="body"/>
          </p:nvPr>
        </p:nvSpPr>
        <p:spPr>
          <a:xfrm>
            <a:off y="1436688" x="684212"/>
            <a:ext cy="3948111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190500" marL="34290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z="24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69850" marL="53975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z="24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96837" marL="719138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z="20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111125" marL="898525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114300" marL="107950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z="16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158750" marL="25146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158750" marL="29718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158750" marL="34290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158750" marL="38862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4" name="Shape 214"/>
          <p:cNvSpPr txBox="1"/>
          <p:nvPr>
            <p:ph idx="11" type="ftr"/>
          </p:nvPr>
        </p:nvSpPr>
        <p:spPr>
          <a:xfrm>
            <a:off y="6551612" x="2286000"/>
            <a:ext cy="306386" cx="442912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5" name="Shape 215"/>
          <p:cNvSpPr txBox="1"/>
          <p:nvPr>
            <p:ph idx="12" type="sldNum"/>
          </p:nvPr>
        </p:nvSpPr>
        <p:spPr>
          <a:xfrm>
            <a:off y="6551612" x="6786563"/>
            <a:ext cy="306386" cx="145996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6" name="Shape 216"/>
          <p:cNvSpPr txBox="1"/>
          <p:nvPr>
            <p:ph idx="10" type="dt"/>
          </p:nvPr>
        </p:nvSpPr>
        <p:spPr>
          <a:xfrm>
            <a:off y="6551612" x="685800"/>
            <a:ext cy="306386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7" name="Shape 2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8" name="Shape 218"/>
          <p:cNvSpPr txBox="1"/>
          <p:nvPr>
            <p:ph idx="11" type="ftr"/>
          </p:nvPr>
        </p:nvSpPr>
        <p:spPr>
          <a:xfrm>
            <a:off y="6551612" x="2286000"/>
            <a:ext cy="306386" cx="442912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9" name="Shape 219"/>
          <p:cNvSpPr txBox="1"/>
          <p:nvPr>
            <p:ph idx="12" type="sldNum"/>
          </p:nvPr>
        </p:nvSpPr>
        <p:spPr>
          <a:xfrm>
            <a:off y="6551612" x="6786563"/>
            <a:ext cy="306386" cx="145996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0" name="Shape 220"/>
          <p:cNvSpPr txBox="1"/>
          <p:nvPr>
            <p:ph idx="10" type="dt"/>
          </p:nvPr>
        </p:nvSpPr>
        <p:spPr>
          <a:xfrm>
            <a:off y="6551612" x="685800"/>
            <a:ext cy="306386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34" name="Shape 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" name="Shape 35"/>
          <p:cNvSpPr txBox="1"/>
          <p:nvPr>
            <p:ph idx="11" type="ftr"/>
          </p:nvPr>
        </p:nvSpPr>
        <p:spPr>
          <a:xfrm>
            <a:off y="6551612" x="2286000"/>
            <a:ext cy="306386" cx="442912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y="6551612" x="6786563"/>
            <a:ext cy="306386" cx="145996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0" type="dt"/>
          </p:nvPr>
        </p:nvSpPr>
        <p:spPr>
          <a:xfrm>
            <a:off y="6551612" x="685800"/>
            <a:ext cy="306386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Vertailu">
  <p:cSld name="Vertailu">
    <p:spTree>
      <p:nvGrpSpPr>
        <p:cNvPr id="221" name="Shape 2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2" name="Shape 222"/>
          <p:cNvSpPr txBox="1"/>
          <p:nvPr>
            <p:ph type="title"/>
          </p:nvPr>
        </p:nvSpPr>
        <p:spPr>
          <a:xfrm>
            <a:off y="715962" x="688974"/>
            <a:ext cy="1036835" cx="7767638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223" name="Shape 223"/>
          <p:cNvSpPr txBox="1"/>
          <p:nvPr>
            <p:ph idx="1" type="body"/>
          </p:nvPr>
        </p:nvSpPr>
        <p:spPr>
          <a:xfrm>
            <a:off y="2003425" x="688974"/>
            <a:ext cy="3317873" cx="3808413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/>
        </p:txBody>
      </p:sp>
      <p:sp>
        <p:nvSpPr>
          <p:cNvPr id="224" name="Shape 224"/>
          <p:cNvSpPr txBox="1"/>
          <p:nvPr>
            <p:ph idx="2" type="body"/>
          </p:nvPr>
        </p:nvSpPr>
        <p:spPr>
          <a:xfrm>
            <a:off y="2003425" x="4645026"/>
            <a:ext cy="3329393" cx="3811588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/>
        </p:txBody>
      </p:sp>
      <p:sp>
        <p:nvSpPr>
          <p:cNvPr id="225" name="Shape 225"/>
          <p:cNvSpPr txBox="1"/>
          <p:nvPr>
            <p:ph idx="11" type="ftr"/>
          </p:nvPr>
        </p:nvSpPr>
        <p:spPr>
          <a:xfrm>
            <a:off y="6551612" x="2286000"/>
            <a:ext cy="306386" cx="442912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6" name="Shape 226"/>
          <p:cNvSpPr txBox="1"/>
          <p:nvPr>
            <p:ph idx="12" type="sldNum"/>
          </p:nvPr>
        </p:nvSpPr>
        <p:spPr>
          <a:xfrm>
            <a:off y="6551612" x="6786563"/>
            <a:ext cy="306386" cx="145996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7" name="Shape 227"/>
          <p:cNvSpPr txBox="1"/>
          <p:nvPr>
            <p:ph idx="10" type="dt"/>
          </p:nvPr>
        </p:nvSpPr>
        <p:spPr>
          <a:xfrm>
            <a:off y="6551612" x="685800"/>
            <a:ext cy="306386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1_Custom Layout">
  <p:cSld name="1_Custom Layout">
    <p:spTree>
      <p:nvGrpSpPr>
        <p:cNvPr id="228" name="Shape 2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9" name="Shape 229"/>
          <p:cNvSpPr/>
          <p:nvPr/>
        </p:nvSpPr>
        <p:spPr>
          <a:xfrm>
            <a:off y="0" x="11448"/>
            <a:ext cy="3787876" cx="9113688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230" name="Shape 230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31" name="Shape 231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32" name="Shape 232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2_Custom Layout">
  <p:cSld name="2_Custom Layout">
    <p:spTree>
      <p:nvGrpSpPr>
        <p:cNvPr id="233" name="Shape 2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4" name="Shape 234"/>
          <p:cNvSpPr/>
          <p:nvPr/>
        </p:nvSpPr>
        <p:spPr>
          <a:xfrm>
            <a:off y="0" x="15153"/>
            <a:ext cy="3711928" cx="9113688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235" name="Shape 235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236" name="Shape 236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37" name="Shape 237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3_Custom Layout">
  <p:cSld name="3_Custom Layout">
    <p:spTree>
      <p:nvGrpSpPr>
        <p:cNvPr id="238" name="Shape 2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9" name="Shape 239"/>
          <p:cNvSpPr/>
          <p:nvPr/>
        </p:nvSpPr>
        <p:spPr>
          <a:xfrm>
            <a:off y="0" x="15153"/>
            <a:ext cy="3787876" cx="9113688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240" name="Shape 240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241" name="Shape 241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42" name="Shape 242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4_Custom Layout">
  <p:cSld name="4_Custom Layout">
    <p:spTree>
      <p:nvGrpSpPr>
        <p:cNvPr id="243" name="Shape 2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4" name="Shape 244"/>
          <p:cNvSpPr/>
          <p:nvPr/>
        </p:nvSpPr>
        <p:spPr>
          <a:xfrm>
            <a:off y="0" x="15153"/>
            <a:ext cy="3711928" cx="9113688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245" name="Shape 245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246" name="Shape 246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47" name="Shape 247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5_Custom Layout">
  <p:cSld name="5_Custom Layout">
    <p:spTree>
      <p:nvGrpSpPr>
        <p:cNvPr id="248" name="Shape 2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9" name="Shape 249"/>
          <p:cNvSpPr/>
          <p:nvPr/>
        </p:nvSpPr>
        <p:spPr>
          <a:xfrm>
            <a:off y="0" x="15153"/>
            <a:ext cy="3787876" cx="9113688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250" name="Shape 250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251" name="Shape 251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52" name="Shape 252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6_Custom Layout">
  <p:cSld name="6_Custom Layout">
    <p:spTree>
      <p:nvGrpSpPr>
        <p:cNvPr id="253" name="Shape 2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4" name="Shape 254"/>
          <p:cNvSpPr/>
          <p:nvPr/>
        </p:nvSpPr>
        <p:spPr>
          <a:xfrm>
            <a:off y="0" x="7412"/>
            <a:ext cy="3721256" cx="9136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255" name="Shape 255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256" name="Shape 256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57" name="Shape 257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7_Custom Layout">
  <p:cSld name="7_Custom Layout">
    <p:spTree>
      <p:nvGrpSpPr>
        <p:cNvPr id="258" name="Shape 2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9" name="Shape 259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260" name="Shape 260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61" name="Shape 261"/>
          <p:cNvSpPr/>
          <p:nvPr/>
        </p:nvSpPr>
        <p:spPr>
          <a:xfrm>
            <a:off y="0" x="3704"/>
            <a:ext cy="3721256" cx="9136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262" name="Shape 262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8_Custom Layout">
  <p:cSld name="8_Custom Layout">
    <p:spTree>
      <p:nvGrpSpPr>
        <p:cNvPr id="263" name="Shape 2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4" name="Shape 264"/>
          <p:cNvSpPr/>
          <p:nvPr/>
        </p:nvSpPr>
        <p:spPr>
          <a:xfrm>
            <a:off y="0" x="3704"/>
            <a:ext cy="3721256" cx="9136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265" name="Shape 265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266" name="Shape 266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67" name="Shape 267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1_Otsikko ja sisältö">
  <p:cSld name="1_Otsikko ja sisältö">
    <p:spTree>
      <p:nvGrpSpPr>
        <p:cNvPr id="268" name="Shape 2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9" name="Shape 269"/>
          <p:cNvSpPr txBox="1"/>
          <p:nvPr>
            <p:ph type="title"/>
          </p:nvPr>
        </p:nvSpPr>
        <p:spPr>
          <a:xfrm>
            <a:off y="715962" x="68421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algn="l" rtl="0" marL="4572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algn="l" rtl="0" marL="9144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algn="l" rtl="0" marL="13716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algn="l" rtl="0" marL="182880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70" name="Shape 270"/>
          <p:cNvSpPr txBox="1"/>
          <p:nvPr>
            <p:ph idx="11" type="ftr"/>
          </p:nvPr>
        </p:nvSpPr>
        <p:spPr>
          <a:xfrm>
            <a:off y="6551612" x="2286000"/>
            <a:ext cy="306386" cx="442912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1" name="Shape 271"/>
          <p:cNvSpPr txBox="1"/>
          <p:nvPr>
            <p:ph idx="12" type="sldNum"/>
          </p:nvPr>
        </p:nvSpPr>
        <p:spPr>
          <a:xfrm>
            <a:off y="6551612" x="6786563"/>
            <a:ext cy="306386" cx="145996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2" name="Shape 272"/>
          <p:cNvSpPr txBox="1"/>
          <p:nvPr>
            <p:ph idx="10" type="dt"/>
          </p:nvPr>
        </p:nvSpPr>
        <p:spPr>
          <a:xfrm>
            <a:off y="6551612" x="685800"/>
            <a:ext cy="306386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Vertailu">
  <p:cSld name="Vertailu"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y="715962" x="688974"/>
            <a:ext cy="1036835" cx="7767638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y="2003425" x="688974"/>
            <a:ext cy="3317873" cx="3808413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y="2003425" x="4645026"/>
            <a:ext cy="3329393" cx="3811588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/>
        </p:txBody>
      </p:sp>
      <p:sp>
        <p:nvSpPr>
          <p:cNvPr id="42" name="Shape 42"/>
          <p:cNvSpPr txBox="1"/>
          <p:nvPr>
            <p:ph idx="11" type="ftr"/>
          </p:nvPr>
        </p:nvSpPr>
        <p:spPr>
          <a:xfrm>
            <a:off y="6551612" x="2286000"/>
            <a:ext cy="306386" cx="442912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y="6551612" x="6786563"/>
            <a:ext cy="306386" cx="145996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0" type="dt"/>
          </p:nvPr>
        </p:nvSpPr>
        <p:spPr>
          <a:xfrm>
            <a:off y="6551612" x="685800"/>
            <a:ext cy="306386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Otsikkodia">
  <p:cSld name="Otsikkodia"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1_Custom Layout">
  <p:cSld name="1_Custom Layout"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8" name="Shape 48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49" name="Shape 49"/>
          <p:cNvSpPr/>
          <p:nvPr/>
        </p:nvSpPr>
        <p:spPr>
          <a:xfrm>
            <a:off y="0" x="0"/>
            <a:ext cy="3787877" cx="913658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50" name="Shape 50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2_Custom Layout">
  <p:cSld name="2_Custom Layout"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/>
          <p:nvPr/>
        </p:nvSpPr>
        <p:spPr>
          <a:xfrm>
            <a:off y="0" x="3704"/>
            <a:ext cy="3787877" cx="9136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53" name="Shape 53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54" name="Shape 54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55" name="Shape 55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3_Custom Layout">
  <p:cSld name="3_Custom Layout"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/>
          <p:nvPr/>
        </p:nvSpPr>
        <p:spPr>
          <a:xfrm>
            <a:off y="0" x="3704"/>
            <a:ext cy="3787877" cx="9136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58" name="Shape 58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59" name="Shape 59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0" name="Shape 60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4_Custom Layout">
  <p:cSld name="4_Custom Layout"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/>
          <p:nvPr/>
        </p:nvSpPr>
        <p:spPr>
          <a:xfrm>
            <a:off y="0" x="3704"/>
            <a:ext cy="3787877" cx="9136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63" name="Shape 63"/>
          <p:cNvSpPr txBox="1"/>
          <p:nvPr>
            <p:ph type="title"/>
          </p:nvPr>
        </p:nvSpPr>
        <p:spPr>
          <a:xfrm>
            <a:off y="4188230" x="70185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>
                <a:solidFill>
                  <a:srgbClr val="4F51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64" name="Shape 64"/>
          <p:cNvSpPr/>
          <p:nvPr/>
        </p:nvSpPr>
        <p:spPr>
          <a:xfrm>
            <a:off y="5441421" x="0"/>
            <a:ext cy="1416578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5" name="Shape 65"/>
          <p:cNvSpPr/>
          <p:nvPr/>
        </p:nvSpPr>
        <p:spPr>
          <a:xfrm>
            <a:off y="5826125" x="790575"/>
            <a:ext cy="844550" cx="1435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6"/><Relationship Target="../slideLayouts/slideLayout13.xml" Type="http://schemas.openxmlformats.org/officeDocument/2006/relationships/slideLayout" Id="rId15"/><Relationship Target="../slideLayouts/slideLayout12.xml" Type="http://schemas.openxmlformats.org/officeDocument/2006/relationships/slideLayout" Id="rId14"/><Relationship Target="../media/image00.png" Type="http://schemas.openxmlformats.org/officeDocument/2006/relationships/image" Id="rId2"/><Relationship Target="../slideLayouts/slideLayout10.xml" Type="http://schemas.openxmlformats.org/officeDocument/2006/relationships/slideLayout" Id="rId12"/><Relationship Target="../media/image02.png" Type="http://schemas.openxmlformats.org/officeDocument/2006/relationships/image" Id="rId1"/><Relationship Target="../slideLayouts/slideLayout11.xml" Type="http://schemas.openxmlformats.org/officeDocument/2006/relationships/slideLayout" Id="rId13"/><Relationship Target="../slideLayouts/slideLayout2.xml" Type="http://schemas.openxmlformats.org/officeDocument/2006/relationships/slideLayout" Id="rId4"/><Relationship Target="../slideLayouts/slideLayout8.xml" Type="http://schemas.openxmlformats.org/officeDocument/2006/relationships/slideLayout" Id="rId10"/><Relationship Target="../slideLayouts/slideLayout1.xml" Type="http://schemas.openxmlformats.org/officeDocument/2006/relationships/slideLayout" Id="rId3"/><Relationship Target="../slideLayouts/slideLayout9.xml" Type="http://schemas.openxmlformats.org/officeDocument/2006/relationships/slideLayout" Id="rId11"/><Relationship Target="../slideLayouts/slideLayout7.xml" Type="http://schemas.openxmlformats.org/officeDocument/2006/relationships/slideLayout" Id="rId9"/><Relationship Target="../slideLayouts/slideLayout4.xml" Type="http://schemas.openxmlformats.org/officeDocument/2006/relationships/slideLayout" Id="rId6"/><Relationship Target="../slideLayouts/slideLayout3.xml" Type="http://schemas.openxmlformats.org/officeDocument/2006/relationships/slideLayout" Id="rId5"/><Relationship Target="../slideLayouts/slideLayout6.xml" Type="http://schemas.openxmlformats.org/officeDocument/2006/relationships/slideLayout" Id="rId8"/><Relationship Target="../slideLayouts/slideLayout5.xml" Type="http://schemas.openxmlformats.org/officeDocument/2006/relationships/slideLayout" Id="rId7"/></Relationships>
</file>

<file path=ppt/slideMasters/_rels/slideMaster2.xml.rels><?xml version="1.0" encoding="UTF-8" standalone="yes"?><Relationships xmlns="http://schemas.openxmlformats.org/package/2006/relationships"><Relationship Target="../theme/theme5.xml" Type="http://schemas.openxmlformats.org/officeDocument/2006/relationships/theme" Id="rId16"/><Relationship Target="../slideLayouts/slideLayout26.xml" Type="http://schemas.openxmlformats.org/officeDocument/2006/relationships/slideLayout" Id="rId15"/><Relationship Target="../slideLayouts/slideLayout25.xml" Type="http://schemas.openxmlformats.org/officeDocument/2006/relationships/slideLayout" Id="rId14"/><Relationship Target="../slideLayouts/slideLayout23.xml" Type="http://schemas.openxmlformats.org/officeDocument/2006/relationships/slideLayout" Id="rId12"/><Relationship Target="../media/image00.png" Type="http://schemas.openxmlformats.org/officeDocument/2006/relationships/image" Id="rId2"/><Relationship Target="../slideLayouts/slideLayout24.xml" Type="http://schemas.openxmlformats.org/officeDocument/2006/relationships/slideLayout" Id="rId13"/><Relationship Target="../media/image02.png" Type="http://schemas.openxmlformats.org/officeDocument/2006/relationships/image" Id="rId1"/><Relationship Target="../slideLayouts/slideLayout21.xml" Type="http://schemas.openxmlformats.org/officeDocument/2006/relationships/slideLayout" Id="rId10"/><Relationship Target="../slideLayouts/slideLayout15.xml" Type="http://schemas.openxmlformats.org/officeDocument/2006/relationships/slideLayout" Id="rId4"/><Relationship Target="../slideLayouts/slideLayout22.xml" Type="http://schemas.openxmlformats.org/officeDocument/2006/relationships/slideLayout" Id="rId11"/><Relationship Target="../slideLayouts/slideLayout14.xml" Type="http://schemas.openxmlformats.org/officeDocument/2006/relationships/slideLayout" Id="rId3"/><Relationship Target="../slideLayouts/slideLayout20.xml" Type="http://schemas.openxmlformats.org/officeDocument/2006/relationships/slideLayout" Id="rId9"/><Relationship Target="../slideLayouts/slideLayout17.xml" Type="http://schemas.openxmlformats.org/officeDocument/2006/relationships/slideLayout" Id="rId6"/><Relationship Target="../slideLayouts/slideLayout16.xml" Type="http://schemas.openxmlformats.org/officeDocument/2006/relationships/slideLayout" Id="rId5"/><Relationship Target="../slideLayouts/slideLayout19.xml" Type="http://schemas.openxmlformats.org/officeDocument/2006/relationships/slideLayout" Id="rId8"/><Relationship Target="../slideLayouts/slideLayout18.xml" Type="http://schemas.openxmlformats.org/officeDocument/2006/relationships/slideLayout" Id="rId7"/></Relationships>
</file>

<file path=ppt/slideMasters/_rels/slideMaster3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6"/><Relationship Target="../slideLayouts/slideLayout39.xml" Type="http://schemas.openxmlformats.org/officeDocument/2006/relationships/slideLayout" Id="rId15"/><Relationship Target="../slideLayouts/slideLayout38.xml" Type="http://schemas.openxmlformats.org/officeDocument/2006/relationships/slideLayout" Id="rId14"/><Relationship Target="../slideLayouts/slideLayout36.xml" Type="http://schemas.openxmlformats.org/officeDocument/2006/relationships/slideLayout" Id="rId12"/><Relationship Target="../media/image00.png" Type="http://schemas.openxmlformats.org/officeDocument/2006/relationships/image" Id="rId2"/><Relationship Target="../slideLayouts/slideLayout37.xml" Type="http://schemas.openxmlformats.org/officeDocument/2006/relationships/slideLayout" Id="rId13"/><Relationship Target="../media/image02.png" Type="http://schemas.openxmlformats.org/officeDocument/2006/relationships/image" Id="rId1"/><Relationship Target="../slideLayouts/slideLayout34.xml" Type="http://schemas.openxmlformats.org/officeDocument/2006/relationships/slideLayout" Id="rId10"/><Relationship Target="../slideLayouts/slideLayout28.xml" Type="http://schemas.openxmlformats.org/officeDocument/2006/relationships/slideLayout" Id="rId4"/><Relationship Target="../slideLayouts/slideLayout35.xml" Type="http://schemas.openxmlformats.org/officeDocument/2006/relationships/slideLayout" Id="rId11"/><Relationship Target="../slideLayouts/slideLayout27.xml" Type="http://schemas.openxmlformats.org/officeDocument/2006/relationships/slideLayout" Id="rId3"/><Relationship Target="../slideLayouts/slideLayout33.xml" Type="http://schemas.openxmlformats.org/officeDocument/2006/relationships/slideLayout" Id="rId9"/><Relationship Target="../slideLayouts/slideLayout30.xml" Type="http://schemas.openxmlformats.org/officeDocument/2006/relationships/slideLayout" Id="rId6"/><Relationship Target="../slideLayouts/slideLayout29.xml" Type="http://schemas.openxmlformats.org/officeDocument/2006/relationships/slideLayout" Id="rId5"/><Relationship Target="../slideLayouts/slideLayout32.xml" Type="http://schemas.openxmlformats.org/officeDocument/2006/relationships/slideLayout" Id="rId8"/><Relationship Target="../slideLayouts/slideLayout31.xml" Type="http://schemas.openxmlformats.org/officeDocument/2006/relationships/slideLayout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" name="Shape 9"/>
          <p:cNvSpPr/>
          <p:nvPr/>
        </p:nvSpPr>
        <p:spPr>
          <a:xfrm>
            <a:off y="5476701" x="684735"/>
            <a:ext cy="717916" cx="1216806"/>
          </a:xfrm>
          <a:prstGeom prst="rect">
            <a:avLst/>
          </a:prstGeom>
          <a:blipFill>
            <a:blip r:embed="rId1"/>
            <a:stretch>
              <a:fillRect/>
            </a:stretch>
          </a:blipFill>
        </p:spPr>
      </p:sp>
      <p:sp>
        <p:nvSpPr>
          <p:cNvPr id="10" name="Shape 10"/>
          <p:cNvSpPr/>
          <p:nvPr/>
        </p:nvSpPr>
        <p:spPr>
          <a:xfrm>
            <a:off y="6045200" x="0"/>
            <a:ext cy="361949" cx="9143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11" name="Shape 11"/>
          <p:cNvSpPr txBox="1"/>
          <p:nvPr>
            <p:ph type="title"/>
          </p:nvPr>
        </p:nvSpPr>
        <p:spPr>
          <a:xfrm>
            <a:off y="723900" x="68421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2800" i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2800" i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algn="l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2800" i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algn="l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2800" i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algn="l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2800" i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algn="l" rtl="0" marR="0" indent="0" marL="4572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algn="l" rtl="0" marR="0" indent="0" marL="9144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algn="l" rtl="0" marR="0" indent="0" marL="13716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algn="l" rtl="0" marR="0" indent="0" marL="18288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444625" x="684212"/>
            <a:ext cy="3952875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90500" marL="34290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trike="noStrike" u="none" b="0" cap="none" baseline="0" sz="2400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-69850" marL="53975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trike="noStrike" u="none" b="0" cap="none" baseline="0" sz="2400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-96837" marL="719138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trike="noStrike" u="none" b="0" cap="none" baseline="0" sz="2000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-111125" marL="898525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trike="noStrike" u="none" b="0" cap="none" baseline="0" sz="1800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-114300" marL="107950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trike="noStrike" u="none" b="0" cap="none" baseline="0" sz="1600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-158750" marL="25146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-158750" marL="29718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-158750" marL="34290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-158750" marL="38862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y="6551612" x="2286000"/>
            <a:ext cy="306386" cx="442912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y="6551612" x="6786563"/>
            <a:ext cy="306386" cx="145996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0" type="dt"/>
          </p:nvPr>
        </p:nvSpPr>
        <p:spPr>
          <a:xfrm>
            <a:off y="6551612" x="685800"/>
            <a:ext cy="306386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Shape 16"/>
          <p:cNvSpPr/>
          <p:nvPr/>
        </p:nvSpPr>
        <p:spPr>
          <a:xfrm>
            <a:off y="0" x="-1586"/>
            <a:ext cy="6858000" cx="9144000"/>
          </a:xfrm>
          <a:prstGeom prst="rect">
            <a:avLst/>
          </a:prstGeom>
          <a:noFill/>
          <a:ln w="31750" cap="flat">
            <a:solidFill>
              <a:schemeClr val="lt1"/>
            </a:solidFill>
            <a:prstDash val="solid"/>
            <a:miter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6" name="Shape 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7" name="Shape 87"/>
          <p:cNvSpPr/>
          <p:nvPr/>
        </p:nvSpPr>
        <p:spPr>
          <a:xfrm>
            <a:off y="5476701" x="684735"/>
            <a:ext cy="717916" cx="1216806"/>
          </a:xfrm>
          <a:prstGeom prst="rect">
            <a:avLst/>
          </a:prstGeom>
          <a:blipFill>
            <a:blip r:embed="rId1"/>
            <a:stretch>
              <a:fillRect/>
            </a:stretch>
          </a:blipFill>
        </p:spPr>
      </p:sp>
      <p:sp>
        <p:nvSpPr>
          <p:cNvPr id="88" name="Shape 88"/>
          <p:cNvSpPr/>
          <p:nvPr/>
        </p:nvSpPr>
        <p:spPr>
          <a:xfrm>
            <a:off y="6045200" x="0"/>
            <a:ext cy="361949" cx="9143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89" name="Shape 89"/>
          <p:cNvSpPr txBox="1"/>
          <p:nvPr>
            <p:ph type="title"/>
          </p:nvPr>
        </p:nvSpPr>
        <p:spPr>
          <a:xfrm>
            <a:off y="723900" x="68421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2800" i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2800" i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algn="l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2800" i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algn="l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2800" i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algn="l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2800" i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algn="l" rtl="0" marR="0" indent="0" marL="4572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algn="l" rtl="0" marR="0" indent="0" marL="9144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algn="l" rtl="0" marR="0" indent="0" marL="13716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algn="l" rtl="0" marR="0" indent="0" marL="18288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1444625" x="684212"/>
            <a:ext cy="3952875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90500" marL="34290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trike="noStrike" u="none" b="0" cap="none" baseline="0" sz="2400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-69850" marL="53975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trike="noStrike" u="none" b="0" cap="none" baseline="0" sz="2400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-96837" marL="719138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trike="noStrike" u="none" b="0" cap="none" baseline="0" sz="2000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-111125" marL="898525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trike="noStrike" u="none" b="0" cap="none" baseline="0" sz="1800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-114300" marL="107950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trike="noStrike" u="none" b="0" cap="none" baseline="0" sz="1600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-158750" marL="25146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-158750" marL="29718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-158750" marL="34290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-158750" marL="38862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1" type="ftr"/>
          </p:nvPr>
        </p:nvSpPr>
        <p:spPr>
          <a:xfrm>
            <a:off y="6551612" x="2286000"/>
            <a:ext cy="306386" cx="442912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y="6551612" x="6786563"/>
            <a:ext cy="306386" cx="145996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0" type="dt"/>
          </p:nvPr>
        </p:nvSpPr>
        <p:spPr>
          <a:xfrm>
            <a:off y="6551612" x="685800"/>
            <a:ext cy="306386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4" name="Shape 94"/>
          <p:cNvSpPr/>
          <p:nvPr/>
        </p:nvSpPr>
        <p:spPr>
          <a:xfrm>
            <a:off y="0" x="-1586"/>
            <a:ext cy="6858000" cx="9144000"/>
          </a:xfrm>
          <a:prstGeom prst="rect">
            <a:avLst/>
          </a:prstGeom>
          <a:noFill/>
          <a:ln w="31750" cap="flat">
            <a:solidFill>
              <a:schemeClr val="lt1"/>
            </a:solidFill>
            <a:prstDash val="solid"/>
            <a:miter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91" name="Shape 1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2" name="Shape 192"/>
          <p:cNvSpPr/>
          <p:nvPr/>
        </p:nvSpPr>
        <p:spPr>
          <a:xfrm>
            <a:off y="5476701" x="684735"/>
            <a:ext cy="717916" cx="1216806"/>
          </a:xfrm>
          <a:prstGeom prst="rect">
            <a:avLst/>
          </a:prstGeom>
          <a:blipFill>
            <a:blip r:embed="rId1"/>
            <a:stretch>
              <a:fillRect/>
            </a:stretch>
          </a:blipFill>
        </p:spPr>
      </p:sp>
      <p:sp>
        <p:nvSpPr>
          <p:cNvPr id="193" name="Shape 193"/>
          <p:cNvSpPr/>
          <p:nvPr/>
        </p:nvSpPr>
        <p:spPr>
          <a:xfrm>
            <a:off y="6045200" x="0"/>
            <a:ext cy="361949" cx="9143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194" name="Shape 194"/>
          <p:cNvSpPr txBox="1"/>
          <p:nvPr>
            <p:ph type="title"/>
          </p:nvPr>
        </p:nvSpPr>
        <p:spPr>
          <a:xfrm>
            <a:off y="723900" x="68421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2800" i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2800" i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algn="l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2800" i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algn="l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2800" i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algn="l" rtl="0" marR="0" indent="0" marL="0">
              <a:spcBef>
                <a:spcPts val="0"/>
              </a:spcBef>
              <a:spcAft>
                <a:spcPts val="0"/>
              </a:spcAft>
              <a:defRPr strike="noStrike" u="none" b="0" cap="none" baseline="0" sz="2800" i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algn="l" rtl="0" marR="0" indent="0" marL="4572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algn="l" rtl="0" marR="0" indent="0" marL="9144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algn="l" rtl="0" marR="0" indent="0" marL="13716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algn="l" rtl="0" marR="0" indent="0" marL="1828800">
              <a:spcBef>
                <a:spcPts val="0"/>
              </a:spcBef>
              <a:spcAft>
                <a:spcPts val="0"/>
              </a:spcAft>
              <a:defRPr strike="noStrike" u="none" b="0" cap="none" baseline="0" sz="3600" i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y="1444625" x="684212"/>
            <a:ext cy="3952875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90500" marL="34290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trike="noStrike" u="none" b="0" cap="none" baseline="0" sz="2400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-69850" marL="53975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trike="noStrike" u="none" b="0" cap="none" baseline="0" sz="2400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-96837" marL="719138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trike="noStrike" u="none" b="0" cap="none" baseline="0" sz="2000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-111125" marL="898525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trike="noStrike" u="none" b="0" cap="none" baseline="0" sz="1800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-114300" marL="107950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Wingdings"/>
              <a:buChar char="§"/>
              <a:defRPr strike="noStrike" u="none" b="0" cap="none" baseline="0" sz="1600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-158750" marL="25146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-158750" marL="29718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-158750" marL="34290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-158750" marL="388620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6" name="Shape 196"/>
          <p:cNvSpPr txBox="1"/>
          <p:nvPr>
            <p:ph idx="11" type="ftr"/>
          </p:nvPr>
        </p:nvSpPr>
        <p:spPr>
          <a:xfrm>
            <a:off y="6551612" x="2286000"/>
            <a:ext cy="306386" cx="442912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7" name="Shape 197"/>
          <p:cNvSpPr txBox="1"/>
          <p:nvPr>
            <p:ph idx="12" type="sldNum"/>
          </p:nvPr>
        </p:nvSpPr>
        <p:spPr>
          <a:xfrm>
            <a:off y="6551612" x="6786563"/>
            <a:ext cy="306386" cx="145996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8" name="Shape 198"/>
          <p:cNvSpPr txBox="1"/>
          <p:nvPr>
            <p:ph idx="10" type="dt"/>
          </p:nvPr>
        </p:nvSpPr>
        <p:spPr>
          <a:xfrm>
            <a:off y="6551612" x="685800"/>
            <a:ext cy="306386" cx="1524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defRPr strike="noStrike" u="none" b="0" cap="none" baseline="0" sz="1000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9" name="Shape 199"/>
          <p:cNvSpPr/>
          <p:nvPr/>
        </p:nvSpPr>
        <p:spPr>
          <a:xfrm>
            <a:off y="0" x="-1586"/>
            <a:ext cy="6858000" cx="9144000"/>
          </a:xfrm>
          <a:prstGeom prst="rect">
            <a:avLst/>
          </a:prstGeom>
          <a:noFill/>
          <a:ln w="31750" cap="flat">
            <a:solidFill>
              <a:schemeClr val="lt1"/>
            </a:solidFill>
            <a:prstDash val="solid"/>
            <a:miter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9.pn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37.png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7.pn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2.png" Type="http://schemas.openxmlformats.org/officeDocument/2006/relationships/image" Id="rId4"/><Relationship Target="../media/image21.pn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34.png" Type="http://schemas.openxmlformats.org/officeDocument/2006/relationships/image" Id="rId3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8.png" Type="http://schemas.openxmlformats.org/officeDocument/2006/relationships/image" Id="rId4"/><Relationship Target="../media/image26.png" Type="http://schemas.openxmlformats.org/officeDocument/2006/relationships/image" Id="rId3"/><Relationship Target="../media/image31.png" Type="http://schemas.openxmlformats.org/officeDocument/2006/relationships/image" Id="rId6"/><Relationship Target="../media/image35.png" Type="http://schemas.openxmlformats.org/officeDocument/2006/relationships/image" Id="rId5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36.jpg" Type="http://schemas.openxmlformats.org/officeDocument/2006/relationships/image" Id="rId3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195.148.106.148/edugui/demo/koulutushaku/#" Type="http://schemas.openxmlformats.org/officeDocument/2006/relationships/hyperlink" TargetMode="External" Id="rId4"/><Relationship Target="../media/image33.png" Type="http://schemas.openxmlformats.org/officeDocument/2006/relationships/image" Id="rId3"/><Relationship Target="http://m.metropolia.fi/ihana/" Type="http://schemas.openxmlformats.org/officeDocument/2006/relationships/hyperlink" TargetMode="External" Id="rId5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23.xml" Type="http://schemas.openxmlformats.org/officeDocument/2006/relationships/slideLayout" Id="rId1"/><Relationship Target="mailto:tuomas.orama@metropolia.fi" Type="http://schemas.openxmlformats.org/officeDocument/2006/relationships/hyperlink" TargetMode="External" Id="rId4"/><Relationship Target="mailto:jaakko.rannila@metropolia.fi" Type="http://schemas.openxmlformats.org/officeDocument/2006/relationships/hyperlink" TargetMode="External" Id="rId3"/><Relationship Target="mailto:mika.lavikainen@metropolia.fi" Type="http://schemas.openxmlformats.org/officeDocument/2006/relationships/hyperlink" TargetMode="External" Id="rId5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8.xml" Type="http://schemas.openxmlformats.org/officeDocument/2006/relationships/slideLayout" Id="rId1"/><Relationship Target="http://en.wikipedia.org/wiki/Copyright" Type="http://schemas.openxmlformats.org/officeDocument/2006/relationships/hyperlink" TargetMode="External" Id="rId4"/><Relationship Target="http://en.wikipedia.org/wiki/Data" Type="http://schemas.openxmlformats.org/officeDocument/2006/relationships/hyperlink" TargetMode="External" Id="rId3"/><Relationship Target="http://en.wikipedia.org/wiki/Patent" Type="http://schemas.openxmlformats.org/officeDocument/2006/relationships/hyperlink" TargetMode="External" Id="rId5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8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0.xml" Type="http://schemas.openxmlformats.org/officeDocument/2006/relationships/slideLayout" Id="rId1"/><Relationship Target="../media/image32.pn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15.xml" Type="http://schemas.openxmlformats.org/officeDocument/2006/relationships/slideLayout" Id="rId1"/><Relationship Target="../media/image23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9.pn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1.png" Type="http://schemas.openxmlformats.org/officeDocument/2006/relationships/image" Id="rId4"/><Relationship Target="../media/image20.png" Type="http://schemas.openxmlformats.org/officeDocument/2006/relationships/image" Id="rId3"/><Relationship Target="../media/image34.png" Type="http://schemas.openxmlformats.org/officeDocument/2006/relationships/image" Id="rId9"/><Relationship Target="../media/image27.png" Type="http://schemas.openxmlformats.org/officeDocument/2006/relationships/image" Id="rId6"/><Relationship Target="../media/image22.png" Type="http://schemas.openxmlformats.org/officeDocument/2006/relationships/image" Id="rId5"/><Relationship Target="../media/image30.jpg" Type="http://schemas.openxmlformats.org/officeDocument/2006/relationships/image" Id="rId8"/><Relationship Target="../media/image25.jpg" Type="http://schemas.openxmlformats.org/officeDocument/2006/relationships/image" Id="rId7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3" name="Shape 2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4" name="Shape 274"/>
          <p:cNvSpPr/>
          <p:nvPr/>
        </p:nvSpPr>
        <p:spPr>
          <a:xfrm>
            <a:off y="-1676399" x="0"/>
            <a:ext cy="5350933" cx="91439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75" name="Shape 275"/>
          <p:cNvSpPr txBox="1"/>
          <p:nvPr/>
        </p:nvSpPr>
        <p:spPr>
          <a:xfrm>
            <a:off y="3979775" x="1177050"/>
            <a:ext cy="1385699" cx="70536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fi-FI">
                <a:solidFill>
                  <a:schemeClr val="dk1"/>
                </a:solidFill>
              </a:rPr>
              <a:t>Opening data in Higher Education Institution</a:t>
            </a:r>
          </a:p>
          <a:p>
            <a:r>
              <a:t/>
            </a:r>
          </a:p>
          <a:p>
            <a:pPr>
              <a:buNone/>
            </a:pPr>
            <a:r>
              <a:rPr lang="fi-FI"/>
              <a:t>Tuomas Orama, Jaakko Rannila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9" name="Shape 3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0" name="Shape 350"/>
          <p:cNvSpPr txBox="1"/>
          <p:nvPr>
            <p:ph type="title"/>
          </p:nvPr>
        </p:nvSpPr>
        <p:spPr>
          <a:xfrm>
            <a:off y="715962" x="684212"/>
            <a:ext cy="5333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fi-FI"/>
              <a:t>Case example: Found!</a:t>
            </a:r>
          </a:p>
        </p:txBody>
      </p:sp>
      <p:sp>
        <p:nvSpPr>
          <p:cNvPr id="351" name="Shape 351"/>
          <p:cNvSpPr txBox="1"/>
          <p:nvPr>
            <p:ph idx="1" type="body"/>
          </p:nvPr>
        </p:nvSpPr>
        <p:spPr>
          <a:xfrm>
            <a:off y="1436700" x="684225"/>
            <a:ext cy="1757700" cx="53351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17500" marL="457200">
              <a:buClr>
                <a:srgbClr val="F08A00"/>
              </a:buClr>
              <a:buSzPct val="97222"/>
              <a:buFont typeface="Arial"/>
              <a:buChar char="•"/>
            </a:pPr>
            <a:r>
              <a:rPr lang="fi-FI"/>
              <a:t>Search engine for studies</a:t>
            </a:r>
          </a:p>
          <a:p>
            <a:pPr rtl="0" lvl="0" indent="-317500" marL="457200">
              <a:buClr>
                <a:srgbClr val="F08A00"/>
              </a:buClr>
              <a:buSzPct val="97222"/>
              <a:buFont typeface="Arial"/>
              <a:buChar char="•"/>
            </a:pPr>
            <a:r>
              <a:rPr lang="fi-FI"/>
              <a:t>Uses Elastic search</a:t>
            </a:r>
          </a:p>
          <a:p>
            <a:pPr rtl="0" lvl="0" indent="-317500" marL="457200">
              <a:buClr>
                <a:srgbClr val="F08A00"/>
              </a:buClr>
              <a:buSzPct val="97222"/>
              <a:buFont typeface="Arial"/>
              <a:buChar char="•"/>
            </a:pPr>
            <a:r>
              <a:rPr lang="fi-FI"/>
              <a:t>Lightning fast search</a:t>
            </a:r>
          </a:p>
          <a:p>
            <a:pPr lvl="0" indent="-317500" marL="457200">
              <a:buClr>
                <a:srgbClr val="F08A00"/>
              </a:buClr>
              <a:buSzPct val="97222"/>
              <a:buFont typeface="Arial"/>
              <a:buChar char="•"/>
            </a:pPr>
            <a:r>
              <a:rPr lang="fi-FI"/>
              <a:t>Facets for classification</a:t>
            </a:r>
          </a:p>
        </p:txBody>
      </p:sp>
      <p:sp>
        <p:nvSpPr>
          <p:cNvPr id="352" name="Shape 352"/>
          <p:cNvSpPr/>
          <p:nvPr/>
        </p:nvSpPr>
        <p:spPr>
          <a:xfrm>
            <a:off y="3194399" x="1610674"/>
            <a:ext cy="2338049" cx="605267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6" name="Shape 3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7" name="Shape 357"/>
          <p:cNvSpPr txBox="1"/>
          <p:nvPr>
            <p:ph type="title"/>
          </p:nvPr>
        </p:nvSpPr>
        <p:spPr>
          <a:xfrm>
            <a:off y="715962" x="684212"/>
            <a:ext cy="5333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fi-FI"/>
              <a:t>Case example 'Schedules'</a:t>
            </a:r>
          </a:p>
        </p:txBody>
      </p:sp>
      <p:sp>
        <p:nvSpPr>
          <p:cNvPr id="358" name="Shape 358"/>
          <p:cNvSpPr txBox="1"/>
          <p:nvPr>
            <p:ph idx="1" type="body"/>
          </p:nvPr>
        </p:nvSpPr>
        <p:spPr>
          <a:xfrm>
            <a:off y="1436700" x="426775"/>
            <a:ext cy="799499" cx="43466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 indent="-342900" marL="457200">
              <a:buClr>
                <a:srgbClr val="F08A00"/>
              </a:buClr>
              <a:buSzPct val="166666"/>
              <a:buFont typeface="Arial"/>
              <a:buChar char="•"/>
            </a:pPr>
            <a:r>
              <a:rPr sz="1800" lang="fi-FI"/>
              <a:t>Schedules for students</a:t>
            </a:r>
          </a:p>
        </p:txBody>
      </p:sp>
      <p:sp>
        <p:nvSpPr>
          <p:cNvPr id="359" name="Shape 359"/>
          <p:cNvSpPr/>
          <p:nvPr/>
        </p:nvSpPr>
        <p:spPr>
          <a:xfrm>
            <a:off y="1946827" x="2910925"/>
            <a:ext cy="3860750" cx="607254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360" name="Shape 360"/>
          <p:cNvSpPr txBox="1"/>
          <p:nvPr>
            <p:ph idx="2" type="body"/>
          </p:nvPr>
        </p:nvSpPr>
        <p:spPr>
          <a:xfrm>
            <a:off y="2301250" x="426775"/>
            <a:ext cy="1298100" cx="2497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buClr>
                <a:srgbClr val="F08A00"/>
              </a:buClr>
              <a:buSzPct val="166666"/>
              <a:buFont typeface="Arial"/>
              <a:buChar char="•"/>
            </a:pPr>
            <a:r>
              <a:rPr sz="1800" lang="fi-FI"/>
              <a:t>Information from courses</a:t>
            </a:r>
          </a:p>
        </p:txBody>
      </p:sp>
      <p:sp>
        <p:nvSpPr>
          <p:cNvPr id="361" name="Shape 361"/>
          <p:cNvSpPr txBox="1"/>
          <p:nvPr>
            <p:ph idx="3" type="body"/>
          </p:nvPr>
        </p:nvSpPr>
        <p:spPr>
          <a:xfrm>
            <a:off y="3430175" x="413125"/>
            <a:ext cy="1660199" cx="2497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buClr>
                <a:srgbClr val="F08A00"/>
              </a:buClr>
              <a:buSzPct val="166666"/>
              <a:buFont typeface="Arial"/>
              <a:buChar char="•"/>
            </a:pPr>
            <a:r>
              <a:rPr sz="1800" lang="fi-FI"/>
              <a:t>Integration to Exchange and Google calendar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5" name="Shape 3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6" name="Shape 366"/>
          <p:cNvSpPr txBox="1"/>
          <p:nvPr>
            <p:ph type="title"/>
          </p:nvPr>
        </p:nvSpPr>
        <p:spPr>
          <a:xfrm>
            <a:off y="715962" x="684212"/>
            <a:ext cy="5333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-FI"/>
              <a:t>Case example 'Mobile services'</a:t>
            </a:r>
          </a:p>
        </p:txBody>
      </p:sp>
      <p:sp>
        <p:nvSpPr>
          <p:cNvPr id="367" name="Shape 367"/>
          <p:cNvSpPr txBox="1"/>
          <p:nvPr>
            <p:ph idx="1" type="body"/>
          </p:nvPr>
        </p:nvSpPr>
        <p:spPr>
          <a:xfrm>
            <a:off y="1436700" x="684218"/>
            <a:ext cy="3947999" cx="3878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17500" marL="457200">
              <a:buClr>
                <a:srgbClr val="F08A00"/>
              </a:buClr>
              <a:buSzPct val="97222"/>
              <a:buFont typeface="Arial"/>
              <a:buChar char="•"/>
            </a:pPr>
            <a:r>
              <a:rPr lang="fi-FI"/>
              <a:t>Uses responsive design - not limited to single OS</a:t>
            </a:r>
          </a:p>
          <a:p>
            <a:r>
              <a:t/>
            </a:r>
          </a:p>
          <a:p>
            <a:pPr rtl="0" lvl="0" indent="-317500" marL="457200">
              <a:buClr>
                <a:srgbClr val="F08A00"/>
              </a:buClr>
              <a:buSzPct val="97222"/>
              <a:buFont typeface="Arial"/>
              <a:buChar char="•"/>
            </a:pPr>
            <a:r>
              <a:rPr lang="fi-FI"/>
              <a:t>Uses open data</a:t>
            </a:r>
          </a:p>
          <a:p>
            <a:pPr rtl="0" lvl="1" indent="-317500" marL="914400">
              <a:buClr>
                <a:srgbClr val="F08A00"/>
              </a:buClr>
              <a:buSzPct val="58333"/>
              <a:buFont typeface="Courier New"/>
              <a:buChar char="o"/>
            </a:pPr>
            <a:r>
              <a:rPr lang="fi-FI"/>
              <a:t>schedules</a:t>
            </a:r>
          </a:p>
          <a:p>
            <a:pPr rtl="0" lvl="1" indent="-317500" marL="914400">
              <a:buClr>
                <a:srgbClr val="F08A00"/>
              </a:buClr>
              <a:buSzPct val="58333"/>
              <a:buFont typeface="Courier New"/>
              <a:buChar char="o"/>
            </a:pPr>
            <a:r>
              <a:rPr lang="fi-FI"/>
              <a:t>reservation info</a:t>
            </a:r>
          </a:p>
          <a:p>
            <a:pPr rtl="0" lvl="1" indent="-317500" marL="914400">
              <a:buClr>
                <a:srgbClr val="F08A00"/>
              </a:buClr>
              <a:buSzPct val="58333"/>
              <a:buFont typeface="Courier New"/>
              <a:buChar char="o"/>
            </a:pPr>
            <a:r>
              <a:rPr lang="fi-FI"/>
              <a:t>lunch menus</a:t>
            </a:r>
          </a:p>
          <a:p>
            <a:pPr rtl="0" lvl="1" indent="-317500" marL="914400">
              <a:buClr>
                <a:srgbClr val="F08A00"/>
              </a:buClr>
              <a:buSzPct val="58333"/>
              <a:buFont typeface="Courier New"/>
              <a:buChar char="o"/>
            </a:pPr>
            <a:r>
              <a:rPr lang="fi-FI"/>
              <a:t>transportation info</a:t>
            </a:r>
          </a:p>
          <a:p>
            <a:pPr rtl="0" lvl="1" indent="-317500" marL="914400">
              <a:buClr>
                <a:srgbClr val="F08A00"/>
              </a:buClr>
              <a:buSzPct val="58333"/>
              <a:buFont typeface="Courier New"/>
              <a:buChar char="o"/>
            </a:pPr>
            <a:r>
              <a:rPr lang="fi-FI"/>
              <a:t>library services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368" name="Shape 368"/>
          <p:cNvSpPr/>
          <p:nvPr/>
        </p:nvSpPr>
        <p:spPr>
          <a:xfrm>
            <a:off y="1485900" x="5501400"/>
            <a:ext cy="4205250" cx="29214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369" name="Shape 369"/>
          <p:cNvSpPr/>
          <p:nvPr/>
        </p:nvSpPr>
        <p:spPr>
          <a:xfrm>
            <a:off y="2120775" x="6019250"/>
            <a:ext cy="2865024" cx="184702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3" name="Shape 3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4" name="Shape 374"/>
          <p:cNvSpPr txBox="1"/>
          <p:nvPr>
            <p:ph type="title"/>
          </p:nvPr>
        </p:nvSpPr>
        <p:spPr>
          <a:xfrm>
            <a:off y="715962" x="684212"/>
            <a:ext cy="5333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-FI"/>
              <a:t>Case example 'Ihana'</a:t>
            </a:r>
          </a:p>
        </p:txBody>
      </p:sp>
      <p:sp>
        <p:nvSpPr>
          <p:cNvPr id="375" name="Shape 375"/>
          <p:cNvSpPr txBox="1"/>
          <p:nvPr>
            <p:ph idx="1" type="body"/>
          </p:nvPr>
        </p:nvSpPr>
        <p:spPr>
          <a:xfrm>
            <a:off y="1455000" x="358224"/>
            <a:ext cy="3947999" cx="2586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buClr>
                <a:srgbClr val="F08A00"/>
              </a:buClr>
              <a:buSzPct val="166666"/>
              <a:buFont typeface="Arial"/>
              <a:buChar char="•"/>
            </a:pPr>
            <a:r>
              <a:rPr sz="1800" lang="fi-FI"/>
              <a:t>Touch screens in every campus lobby</a:t>
            </a:r>
          </a:p>
          <a:p>
            <a:r>
              <a:t/>
            </a:r>
          </a:p>
          <a:p>
            <a:pPr rtl="0" lvl="0" indent="-342900" marL="457200">
              <a:buClr>
                <a:srgbClr val="F08A00"/>
              </a:buClr>
              <a:buSzPct val="166666"/>
              <a:buFont typeface="Arial"/>
              <a:buChar char="•"/>
            </a:pPr>
            <a:r>
              <a:rPr sz="1800" lang="fi-FI"/>
              <a:t>Interfaces created using responsive design</a:t>
            </a:r>
          </a:p>
          <a:p>
            <a:r>
              <a:t/>
            </a:r>
          </a:p>
          <a:p>
            <a:pPr rtl="0" lvl="0" indent="-317500" marL="457200">
              <a:buClr>
                <a:srgbClr val="F08A00"/>
              </a:buClr>
              <a:buSzPct val="129629"/>
              <a:buFont typeface="Arial"/>
              <a:buChar char="•"/>
            </a:pPr>
            <a:r>
              <a:rPr sz="1800" lang="fi-FI"/>
              <a:t>Uses multiple service interfaces located in different systems</a:t>
            </a:r>
          </a:p>
        </p:txBody>
      </p:sp>
      <p:sp>
        <p:nvSpPr>
          <p:cNvPr id="376" name="Shape 376"/>
          <p:cNvSpPr/>
          <p:nvPr/>
        </p:nvSpPr>
        <p:spPr>
          <a:xfrm>
            <a:off y="1726475" x="2875300"/>
            <a:ext cy="3134350" cx="62687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0" name="Shape 3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1" name="Shape 381"/>
          <p:cNvSpPr txBox="1"/>
          <p:nvPr>
            <p:ph type="title"/>
          </p:nvPr>
        </p:nvSpPr>
        <p:spPr>
          <a:xfrm>
            <a:off y="715962" x="684212"/>
            <a:ext cy="5333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-FI"/>
              <a:t>Ongoing project 'Schedules with indoor positioning technology'</a:t>
            </a:r>
          </a:p>
        </p:txBody>
      </p:sp>
      <p:sp>
        <p:nvSpPr>
          <p:cNvPr id="382" name="Shape 382"/>
          <p:cNvSpPr txBox="1"/>
          <p:nvPr>
            <p:ph idx="1" type="body"/>
          </p:nvPr>
        </p:nvSpPr>
        <p:spPr>
          <a:xfrm>
            <a:off y="1798375" x="684225"/>
            <a:ext cy="3872699" cx="3878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buClr>
                <a:srgbClr val="F08A00"/>
              </a:buClr>
              <a:buSzPct val="166666"/>
              <a:buFont typeface="Arial"/>
              <a:buChar char="•"/>
            </a:pPr>
            <a:r>
              <a:rPr sz="1800" lang="fi-FI"/>
              <a:t>Student project</a:t>
            </a:r>
          </a:p>
          <a:p>
            <a:r>
              <a:t/>
            </a:r>
          </a:p>
          <a:p>
            <a:pPr rtl="0" lvl="0" indent="-342900" marL="457200">
              <a:buClr>
                <a:srgbClr val="F08A00"/>
              </a:buClr>
              <a:buSzPct val="166666"/>
              <a:buFont typeface="Arial"/>
              <a:buChar char="•"/>
            </a:pPr>
            <a:r>
              <a:rPr sz="1800" lang="fi-FI"/>
              <a:t>Uses open data from schedules</a:t>
            </a:r>
          </a:p>
          <a:p>
            <a:r>
              <a:t/>
            </a:r>
          </a:p>
          <a:p>
            <a:pPr rtl="0" lvl="0" indent="-317500" marL="457200">
              <a:buClr>
                <a:srgbClr val="F08A00"/>
              </a:buClr>
              <a:buSzPct val="129629"/>
              <a:buFont typeface="Arial"/>
              <a:buChar char="•"/>
            </a:pPr>
            <a:r>
              <a:rPr sz="1800" lang="fi-FI"/>
              <a:t>Combines indoor positioning technology with schedule information</a:t>
            </a:r>
          </a:p>
          <a:p>
            <a:r>
              <a:t/>
            </a:r>
          </a:p>
          <a:p>
            <a:pPr rtl="0" lvl="0" indent="-317500" marL="457200">
              <a:buClr>
                <a:srgbClr val="F08A00"/>
              </a:buClr>
              <a:buSzPct val="129629"/>
              <a:buFont typeface="Arial"/>
              <a:buChar char="•"/>
            </a:pPr>
            <a:r>
              <a:rPr sz="1800" lang="fi-FI"/>
              <a:t>Help students to find next classroom with lecture information</a:t>
            </a:r>
          </a:p>
          <a:p>
            <a:r>
              <a:t/>
            </a:r>
          </a:p>
          <a:p>
            <a:pPr rtl="0" lvl="0" indent="-317500" marL="457200">
              <a:buClr>
                <a:srgbClr val="F08A00"/>
              </a:buClr>
              <a:buSzPct val="129629"/>
              <a:buFont typeface="Arial"/>
              <a:buChar char="•"/>
            </a:pPr>
            <a:r>
              <a:rPr sz="1800" lang="fi-FI"/>
              <a:t>Works in mobile devices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383" name="Shape 383"/>
          <p:cNvSpPr/>
          <p:nvPr/>
        </p:nvSpPr>
        <p:spPr>
          <a:xfrm>
            <a:off y="2002075" x="5625225"/>
            <a:ext cy="1219200" cx="12192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384" name="Shape 384"/>
          <p:cNvSpPr/>
          <p:nvPr/>
        </p:nvSpPr>
        <p:spPr>
          <a:xfrm>
            <a:off y="2819400" x="6931075"/>
            <a:ext cy="1219200" cx="12192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385" name="Shape 385"/>
          <p:cNvSpPr/>
          <p:nvPr/>
        </p:nvSpPr>
        <p:spPr>
          <a:xfrm>
            <a:off y="3758850" x="5465525"/>
            <a:ext cy="1219200" cx="12192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386" name="Shape 386"/>
          <p:cNvSpPr/>
          <p:nvPr/>
        </p:nvSpPr>
        <p:spPr>
          <a:xfrm>
            <a:off y="4641925" x="7006225"/>
            <a:ext cy="1219200" cx="12192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0" name="Shape 3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1" name="Shape 391"/>
          <p:cNvSpPr/>
          <p:nvPr/>
        </p:nvSpPr>
        <p:spPr>
          <a:xfrm>
            <a:off y="0" x="0"/>
            <a:ext cy="3315900" cx="91439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392" name="Shape 392"/>
          <p:cNvSpPr txBox="1"/>
          <p:nvPr/>
        </p:nvSpPr>
        <p:spPr>
          <a:xfrm>
            <a:off y="3708550" x="582175"/>
            <a:ext cy="1527899" cx="8390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None/>
            </a:pPr>
            <a:r>
              <a:rPr sz="2400" lang="fi-FI"/>
              <a:t>Steps for opening data in higher education institution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6" name="Shape 3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7" name="Shape 397"/>
          <p:cNvSpPr txBox="1"/>
          <p:nvPr>
            <p:ph type="title"/>
          </p:nvPr>
        </p:nvSpPr>
        <p:spPr>
          <a:xfrm>
            <a:off y="715962" x="684212"/>
            <a:ext cy="5333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rgbClr val="000000"/>
              </a:buClr>
              <a:buSzPct val="39285"/>
              <a:buFont typeface="Arial"/>
              <a:buNone/>
            </a:pPr>
            <a:r>
              <a:rPr lang="fi-FI"/>
              <a:t>Opening data in higher education institution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398" name="Shape 398"/>
          <p:cNvSpPr txBox="1"/>
          <p:nvPr>
            <p:ph idx="1" type="body"/>
          </p:nvPr>
        </p:nvSpPr>
        <p:spPr>
          <a:xfrm>
            <a:off y="1436688" x="684212"/>
            <a:ext cy="39479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342900">
              <a:buClr>
                <a:srgbClr val="F08A00"/>
              </a:buClr>
              <a:buSzPct val="133333"/>
              <a:buFont typeface="Wingdings"/>
              <a:buChar char="§"/>
            </a:pPr>
            <a:r>
              <a:rPr sz="1800" lang="fi-FI"/>
              <a:t>Decision to open data</a:t>
            </a:r>
          </a:p>
          <a:p>
            <a:pPr rtl="0" lvl="0" indent="-342900" marL="342900">
              <a:buClr>
                <a:srgbClr val="F08A00"/>
              </a:buClr>
              <a:buSzPct val="133333"/>
              <a:buFont typeface="Wingdings"/>
              <a:buChar char="§"/>
            </a:pPr>
            <a:r>
              <a:rPr sz="1800" lang="fi-FI"/>
              <a:t>Determine </a:t>
            </a:r>
          </a:p>
          <a:p>
            <a:pPr rtl="0" lvl="1" indent="-222250" marL="539750">
              <a:buClr>
                <a:srgbClr val="F08A00"/>
              </a:buClr>
              <a:buSzPct val="133333"/>
              <a:buFont typeface="Wingdings"/>
              <a:buChar char="§"/>
            </a:pPr>
            <a:r>
              <a:rPr sz="1800" lang="fi-FI"/>
              <a:t>where the data is currently stored, what are the master data sources,what data is already public</a:t>
            </a:r>
          </a:p>
          <a:p>
            <a:pPr rtl="0" lvl="1" indent="-222250" marL="539750">
              <a:buClr>
                <a:srgbClr val="F08A00"/>
              </a:buClr>
              <a:buSzPct val="133333"/>
              <a:buFont typeface="Wingdings"/>
              <a:buChar char="§"/>
            </a:pPr>
            <a:r>
              <a:rPr sz="1800" lang="fi-FI"/>
              <a:t>how is the data structured</a:t>
            </a:r>
          </a:p>
          <a:p>
            <a:pPr rtl="0" lvl="1" indent="-222250" marL="539750">
              <a:buClr>
                <a:srgbClr val="F08A00"/>
              </a:buClr>
              <a:buSzPct val="133333"/>
              <a:buFont typeface="Wingdings"/>
              <a:buChar char="§"/>
            </a:pPr>
            <a:r>
              <a:rPr sz="1800" lang="fi-FI"/>
              <a:t>what data could and should be published</a:t>
            </a:r>
          </a:p>
          <a:p>
            <a:pPr rtl="0" lvl="1" indent="-222250" marL="539750">
              <a:buClr>
                <a:srgbClr val="F08A00"/>
              </a:buClr>
              <a:buSzPct val="133333"/>
              <a:buFont typeface="Wingdings"/>
              <a:buChar char="§"/>
            </a:pPr>
            <a:r>
              <a:rPr sz="1800" lang="fi-FI"/>
              <a:t>architecture which will be used to publish data</a:t>
            </a:r>
          </a:p>
          <a:p>
            <a:pPr rtl="0" lvl="0" indent="-342900" marL="342900">
              <a:buClr>
                <a:srgbClr val="F08A00"/>
              </a:buClr>
              <a:buSzPct val="133333"/>
              <a:buFont typeface="Wingdings"/>
              <a:buChar char="§"/>
            </a:pPr>
            <a:r>
              <a:rPr sz="1800" lang="fi-FI"/>
              <a:t>Implement, create necessary services and publish them</a:t>
            </a:r>
          </a:p>
          <a:p>
            <a:pPr rtl="0" lvl="0" indent="-342900" marL="342900">
              <a:buClr>
                <a:srgbClr val="F08A00"/>
              </a:buClr>
              <a:buSzPct val="133333"/>
              <a:buFont typeface="Wingdings"/>
              <a:buChar char="§"/>
            </a:pPr>
            <a:r>
              <a:rPr sz="1800" lang="fi-FI"/>
              <a:t>In general: when creating new systems, think SOA. Create reusable services instead of system specific solutions.</a:t>
            </a:r>
          </a:p>
          <a:p>
            <a:pPr rtl="0" lvl="0" indent="-342900" marL="342900">
              <a:buClr>
                <a:srgbClr val="F08A00"/>
              </a:buClr>
              <a:buSzPct val="133333"/>
              <a:buFont typeface="Wingdings"/>
              <a:buChar char="§"/>
            </a:pPr>
            <a:r>
              <a:rPr sz="1800" lang="fi-FI"/>
              <a:t>Open services = Open data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2" name="Shape 4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3" name="Shape 403"/>
          <p:cNvSpPr txBox="1"/>
          <p:nvPr>
            <p:ph type="title"/>
          </p:nvPr>
        </p:nvSpPr>
        <p:spPr>
          <a:xfrm>
            <a:off y="715962" x="684212"/>
            <a:ext cy="5333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fi-FI"/>
              <a:t>Live demo</a:t>
            </a:r>
          </a:p>
        </p:txBody>
      </p:sp>
      <p:sp>
        <p:nvSpPr>
          <p:cNvPr id="404" name="Shape 404"/>
          <p:cNvSpPr/>
          <p:nvPr/>
        </p:nvSpPr>
        <p:spPr>
          <a:xfrm>
            <a:off y="2181687" x="3404850"/>
            <a:ext cy="2494625" cx="24946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405" name="Shape 405"/>
          <p:cNvSpPr txBox="1"/>
          <p:nvPr/>
        </p:nvSpPr>
        <p:spPr>
          <a:xfrm>
            <a:off y="2683400" x="882225"/>
            <a:ext cy="935099" cx="22533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lang="fi-FI">
                <a:solidFill>
                  <a:schemeClr val="hlink"/>
                </a:solidFill>
                <a:hlinkClick r:id="rId4"/>
              </a:rPr>
              <a:t>Found!</a:t>
            </a:r>
          </a:p>
          <a:p>
            <a:r>
              <a:t/>
            </a:r>
          </a:p>
          <a:p>
            <a:pPr rtl="0" lvl="0">
              <a:buNone/>
            </a:pPr>
            <a:r>
              <a:rPr u="sng" lang="fi-FI">
                <a:solidFill>
                  <a:schemeClr val="hlink"/>
                </a:solidFill>
                <a:hlinkClick r:id="rId5"/>
              </a:rPr>
              <a:t>Ihana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9" name="Shape 4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0" name="Shape 410"/>
          <p:cNvSpPr txBox="1"/>
          <p:nvPr>
            <p:ph type="title"/>
          </p:nvPr>
        </p:nvSpPr>
        <p:spPr>
          <a:xfrm>
            <a:off y="4188230" x="701852"/>
            <a:ext cy="2022069" cx="7772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strike="noStrike" u="none" b="0" cap="none" baseline="0" sz="2400" lang="fi-FI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Thank You!</a:t>
            </a:r>
            <a:r>
              <a:rPr strike="noStrike" u="none" b="0" cap="none" baseline="0" sz="1400" lang="fi-FI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Further information:</a:t>
            </a:r>
            <a:br>
              <a:rPr strike="noStrike" u="none" b="0" cap="none" baseline="0" sz="1400" lang="fi-FI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strike="noStrike" u="none" b="0" cap="none" baseline="0" sz="1400" lang="fi-FI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Jaakko Rannila, Tuomas Orama, Mika Lavikainen</a:t>
            </a:r>
            <a:br>
              <a:rPr strike="noStrike" u="none" b="0" cap="none" baseline="0" sz="1400" lang="fi-FI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strike="noStrike" u="none" b="0" cap="none" baseline="0" sz="1400" lang="fi-FI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br>
              <a:rPr strike="noStrike" u="none" b="0" cap="none" baseline="0" sz="1400" lang="fi-FI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strike="noStrike" u="none" b="0" cap="none" baseline="0" sz="1400" lang="fi-FI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Helsinki Metropolia University of Applied Sciences</a:t>
            </a:r>
            <a:r>
              <a:rPr strike="noStrike" u="sng" b="0" cap="none" baseline="0" sz="1400" lang="fi-FI" i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jaakko.rannila@metropolia.fi</a:t>
            </a:r>
            <a:r>
              <a:rPr strike="noStrike" u="none" b="0" cap="none" baseline="0" sz="1400" lang="fi-FI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trike="noStrike" u="sng" b="0" cap="none" baseline="0" sz="1400" lang="fi-FI" i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tuomas.orama@metropolia.fi</a:t>
            </a:r>
            <a:r>
              <a:rPr strike="noStrike" u="none" b="0" cap="none" baseline="0" sz="1400" lang="fi-FI" i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trike="noStrike" u="sng" b="0" cap="none" baseline="0" sz="1400" lang="fi-FI" i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mika.lavikainen@metropolia.fi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9" name="Shape 2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0" name="Shape 280"/>
          <p:cNvSpPr txBox="1"/>
          <p:nvPr>
            <p:ph idx="1" type="body"/>
          </p:nvPr>
        </p:nvSpPr>
        <p:spPr>
          <a:xfrm>
            <a:off y="2510325" x="804600"/>
            <a:ext cy="1643099" cx="73064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200"/>
              </a:spcBef>
              <a:spcAft>
                <a:spcPts val="0"/>
              </a:spcAft>
              <a:buNone/>
            </a:pPr>
            <a:r>
              <a:rPr b="1" sz="1800" lang="fi-FI">
                <a:solidFill>
                  <a:srgbClr val="000000"/>
                </a:solidFill>
              </a:rPr>
              <a:t>Open data</a:t>
            </a:r>
            <a:r>
              <a:rPr sz="1800" lang="fi-FI">
                <a:solidFill>
                  <a:srgbClr val="000000"/>
                </a:solidFill>
              </a:rPr>
              <a:t> is the idea that certain </a:t>
            </a:r>
            <a:r>
              <a:rPr sz="1800" lang="fi-FI">
                <a:solidFill>
                  <a:srgbClr val="0B0080"/>
                </a:solidFill>
                <a:hlinkClick r:id="rId3"/>
              </a:rPr>
              <a:t>data</a:t>
            </a:r>
            <a:r>
              <a:rPr sz="1800" lang="fi-FI">
                <a:solidFill>
                  <a:srgbClr val="000000"/>
                </a:solidFill>
              </a:rPr>
              <a:t> should be freely available to everyone to use and republish as they wish, without restrictions from </a:t>
            </a:r>
            <a:r>
              <a:rPr sz="1800" lang="fi-FI">
                <a:solidFill>
                  <a:srgbClr val="0B0080"/>
                </a:solidFill>
                <a:hlinkClick r:id="rId4"/>
              </a:rPr>
              <a:t>copyright</a:t>
            </a:r>
            <a:r>
              <a:rPr sz="1800" lang="fi-FI">
                <a:solidFill>
                  <a:srgbClr val="000000"/>
                </a:solidFill>
              </a:rPr>
              <a:t>, </a:t>
            </a:r>
            <a:r>
              <a:rPr sz="1800" lang="fi-FI">
                <a:solidFill>
                  <a:srgbClr val="0B0080"/>
                </a:solidFill>
                <a:hlinkClick r:id="rId5"/>
              </a:rPr>
              <a:t>patents</a:t>
            </a:r>
            <a:r>
              <a:rPr sz="1800" lang="fi-FI">
                <a:solidFill>
                  <a:srgbClr val="000000"/>
                </a:solidFill>
              </a:rPr>
              <a:t> or other mechanisms of control. (source: wikipedia)</a:t>
            </a:r>
          </a:p>
          <a:p>
            <a:r>
              <a:t/>
            </a:r>
          </a:p>
        </p:txBody>
      </p:sp>
      <p:sp>
        <p:nvSpPr>
          <p:cNvPr id="281" name="Shape 281"/>
          <p:cNvSpPr txBox="1"/>
          <p:nvPr>
            <p:ph type="title"/>
          </p:nvPr>
        </p:nvSpPr>
        <p:spPr>
          <a:xfrm>
            <a:off y="715962" x="68421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/>
              <a:t>Open data</a:t>
            </a:r>
          </a:p>
        </p:txBody>
      </p:sp>
      <p:sp>
        <p:nvSpPr>
          <p:cNvPr id="282" name="Shape 282"/>
          <p:cNvSpPr txBox="1"/>
          <p:nvPr>
            <p:ph idx="11" type="ftr"/>
          </p:nvPr>
        </p:nvSpPr>
        <p:spPr>
          <a:xfrm>
            <a:off y="6551612" x="2286000"/>
            <a:ext cy="306299" cx="44292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buSzPct val="25000"/>
              <a:buNone/>
            </a:pPr>
            <a:r>
              <a:rPr strike="noStrike" u="none" b="0" cap="none" baseline="0" sz="1000" lang="fi-FI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Tuomas Orama &amp; Jaakko Rannila</a:t>
            </a:r>
          </a:p>
        </p:txBody>
      </p:sp>
      <p:sp>
        <p:nvSpPr>
          <p:cNvPr id="283" name="Shape 283"/>
          <p:cNvSpPr txBox="1"/>
          <p:nvPr>
            <p:ph idx="12" type="sldNum"/>
          </p:nvPr>
        </p:nvSpPr>
        <p:spPr>
          <a:xfrm>
            <a:off y="6551612" x="6786563"/>
            <a:ext cy="306299" cx="14600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r" rtl="0" lvl="0" marR="0" indent="0" marL="0">
              <a:buSzPct val="25000"/>
              <a:buNone/>
            </a:pPr>
            <a:r>
              <a:rPr lang="fi-FI"/>
              <a:t> </a:t>
            </a:r>
          </a:p>
        </p:txBody>
      </p:sp>
      <p:sp>
        <p:nvSpPr>
          <p:cNvPr id="284" name="Shape 284"/>
          <p:cNvSpPr txBox="1"/>
          <p:nvPr>
            <p:ph idx="10" type="dt"/>
          </p:nvPr>
        </p:nvSpPr>
        <p:spPr>
          <a:xfrm>
            <a:off y="6551612" x="685800"/>
            <a:ext cy="306299" cx="1524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buSzPct val="25000"/>
              <a:buNone/>
            </a:pPr>
            <a:r>
              <a:rPr lang="fi-FI"/>
              <a:t> </a:t>
            </a:r>
          </a:p>
        </p:txBody>
      </p:sp>
      <p:sp>
        <p:nvSpPr>
          <p:cNvPr id="285" name="Shape 285"/>
          <p:cNvSpPr/>
          <p:nvPr/>
        </p:nvSpPr>
        <p:spPr>
          <a:xfrm>
            <a:off y="1906625" x="685800"/>
            <a:ext cy="2395800" cx="7306499"/>
          </a:xfrm>
          <a:prstGeom prst="rect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0" name="Shape 2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1" name="Shape 291"/>
          <p:cNvSpPr txBox="1"/>
          <p:nvPr>
            <p:ph type="title"/>
          </p:nvPr>
        </p:nvSpPr>
        <p:spPr>
          <a:xfrm>
            <a:off y="715962" x="68421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/>
              <a:t>Reasons to open data</a:t>
            </a:r>
          </a:p>
        </p:txBody>
      </p:sp>
      <p:sp>
        <p:nvSpPr>
          <p:cNvPr id="292" name="Shape 292"/>
          <p:cNvSpPr txBox="1"/>
          <p:nvPr>
            <p:ph idx="1" type="body"/>
          </p:nvPr>
        </p:nvSpPr>
        <p:spPr>
          <a:xfrm>
            <a:off y="1329075" x="678025"/>
            <a:ext cy="3947999" cx="67223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17500" marL="45720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29629"/>
              <a:buFont typeface="Arial"/>
              <a:buChar char="•"/>
            </a:pPr>
            <a:r>
              <a:rPr sz="1800" lang="fi-FI"/>
              <a:t>Finnish government encourages public sector to open their data for services and new business development, and utilization of information.</a:t>
            </a:r>
          </a:p>
          <a:p>
            <a:r>
              <a:t/>
            </a:r>
          </a:p>
          <a:p>
            <a:pPr algn="l" rtl="0" lvl="0" marR="0" indent="-317500" marL="45720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29629"/>
              <a:buFont typeface="Arial"/>
              <a:buChar char="•"/>
            </a:pPr>
            <a:r>
              <a:rPr sz="1800" lang="fi-FI"/>
              <a:t>Combining with other public data can create new value.</a:t>
            </a:r>
          </a:p>
          <a:p>
            <a:r>
              <a:t/>
            </a:r>
          </a:p>
          <a:p>
            <a:pPr algn="l" rtl="0" lvl="0" marR="0" indent="-317500" marL="45720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29629"/>
              <a:buFont typeface="Arial"/>
              <a:buChar char="•"/>
            </a:pPr>
            <a:r>
              <a:rPr sz="1800" lang="fi-FI">
                <a:solidFill>
                  <a:srgbClr val="666666"/>
                </a:solidFill>
                <a:latin typeface="Trebuchet MS"/>
                <a:ea typeface="Trebuchet MS"/>
                <a:cs typeface="Trebuchet MS"/>
                <a:sym typeface="Trebuchet MS"/>
              </a:rPr>
              <a:t>New markets and innovations from and around the data.</a:t>
            </a:r>
          </a:p>
          <a:p>
            <a:r>
              <a:t/>
            </a:r>
          </a:p>
          <a:p>
            <a:pPr algn="l" rtl="0" lvl="0" marR="0" indent="-317500" marL="45720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29629"/>
              <a:buFont typeface="Arial"/>
              <a:buChar char="•"/>
            </a:pPr>
            <a:r>
              <a:rPr sz="1800" lang="fi-FI">
                <a:solidFill>
                  <a:srgbClr val="666666"/>
                </a:solidFill>
                <a:latin typeface="Trebuchet MS"/>
                <a:ea typeface="Trebuchet MS"/>
                <a:cs typeface="Trebuchet MS"/>
                <a:sym typeface="Trebuchet MS"/>
              </a:rPr>
              <a:t>Services made by users, user-driven Innovation!</a:t>
            </a:r>
          </a:p>
          <a:p>
            <a:r>
              <a:t/>
            </a:r>
          </a:p>
        </p:txBody>
      </p:sp>
      <p:sp>
        <p:nvSpPr>
          <p:cNvPr id="293" name="Shape 293"/>
          <p:cNvSpPr txBox="1"/>
          <p:nvPr>
            <p:ph idx="11" type="ftr"/>
          </p:nvPr>
        </p:nvSpPr>
        <p:spPr>
          <a:xfrm>
            <a:off y="6551612" x="2286000"/>
            <a:ext cy="306299" cx="44292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buSzPct val="25000"/>
              <a:buNone/>
            </a:pPr>
            <a:r>
              <a:rPr strike="noStrike" u="none" b="0" cap="none" baseline="0" sz="1000" lang="fi-FI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Tuomas Orama &amp; Jaakko Rannila</a:t>
            </a:r>
          </a:p>
        </p:txBody>
      </p:sp>
      <p:sp>
        <p:nvSpPr>
          <p:cNvPr id="294" name="Shape 294"/>
          <p:cNvSpPr txBox="1"/>
          <p:nvPr>
            <p:ph idx="12" type="sldNum"/>
          </p:nvPr>
        </p:nvSpPr>
        <p:spPr>
          <a:xfrm>
            <a:off y="6551612" x="6786563"/>
            <a:ext cy="306299" cx="14600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r" rtl="0" lvl="0" marR="0" indent="0" marL="0">
              <a:buSzPct val="25000"/>
              <a:buNone/>
            </a:pPr>
            <a:r>
              <a:rPr lang="fi-FI"/>
              <a:t> </a:t>
            </a:r>
          </a:p>
        </p:txBody>
      </p:sp>
      <p:sp>
        <p:nvSpPr>
          <p:cNvPr id="295" name="Shape 295"/>
          <p:cNvSpPr txBox="1"/>
          <p:nvPr>
            <p:ph idx="10" type="dt"/>
          </p:nvPr>
        </p:nvSpPr>
        <p:spPr>
          <a:xfrm>
            <a:off y="6551612" x="685800"/>
            <a:ext cy="306299" cx="1524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buSzPct val="25000"/>
              <a:buNone/>
            </a:pPr>
            <a:r>
              <a:rPr lang="fi-FI"/>
              <a:t> 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0" name="Shape 3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1" name="Shape 301"/>
          <p:cNvSpPr txBox="1"/>
          <p:nvPr>
            <p:ph type="title"/>
          </p:nvPr>
        </p:nvSpPr>
        <p:spPr>
          <a:xfrm>
            <a:off y="715962" x="684212"/>
            <a:ext cy="5333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fi-FI"/>
              <a:t>Benefits for the organization &amp; end users</a:t>
            </a:r>
          </a:p>
        </p:txBody>
      </p:sp>
      <p:sp>
        <p:nvSpPr>
          <p:cNvPr id="302" name="Shape 302"/>
          <p:cNvSpPr txBox="1"/>
          <p:nvPr>
            <p:ph idx="1" type="body"/>
          </p:nvPr>
        </p:nvSpPr>
        <p:spPr>
          <a:xfrm>
            <a:off y="1436688" x="684212"/>
            <a:ext cy="39479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17500" marL="457200">
              <a:buClr>
                <a:srgbClr val="F08A00"/>
              </a:buClr>
              <a:buSzPct val="129629"/>
              <a:buFont typeface="Arial"/>
              <a:buChar char="•"/>
            </a:pPr>
            <a:r>
              <a:rPr sz="1800" lang="fi-FI">
                <a:solidFill>
                  <a:srgbClr val="666666"/>
                </a:solidFill>
              </a:rPr>
              <a:t>New usage for the data</a:t>
            </a:r>
          </a:p>
          <a:p>
            <a:r>
              <a:t/>
            </a:r>
          </a:p>
          <a:p>
            <a:pPr rtl="0" lvl="0" indent="-317500" marL="457200">
              <a:buClr>
                <a:srgbClr val="F08A00"/>
              </a:buClr>
              <a:buSzPct val="129629"/>
              <a:buFont typeface="Arial"/>
              <a:buChar char="•"/>
            </a:pPr>
            <a:r>
              <a:rPr sz="1800" lang="fi-FI">
                <a:solidFill>
                  <a:srgbClr val="666666"/>
                </a:solidFill>
              </a:rPr>
              <a:t>Organizations reputation for opening data to others</a:t>
            </a:r>
          </a:p>
          <a:p>
            <a:r>
              <a:t/>
            </a:r>
          </a:p>
          <a:p>
            <a:pPr rtl="0" lvl="0" indent="-317500" marL="457200">
              <a:buClr>
                <a:srgbClr val="F08A00"/>
              </a:buClr>
              <a:buSzPct val="129629"/>
              <a:buFont typeface="Arial"/>
              <a:buChar char="•"/>
            </a:pPr>
            <a:r>
              <a:rPr sz="1800" lang="fi-FI">
                <a:solidFill>
                  <a:srgbClr val="666666"/>
                </a:solidFill>
              </a:rPr>
              <a:t>Transparency</a:t>
            </a:r>
          </a:p>
          <a:p>
            <a:r>
              <a:t/>
            </a:r>
          </a:p>
          <a:p>
            <a:pPr rtl="0" lvl="0" indent="-317500" marL="457200">
              <a:buClr>
                <a:srgbClr val="F08A00"/>
              </a:buClr>
              <a:buSzPct val="129629"/>
              <a:buFont typeface="Arial"/>
              <a:buChar char="•"/>
            </a:pPr>
            <a:r>
              <a:rPr sz="1800" lang="fi-FI">
                <a:solidFill>
                  <a:srgbClr val="666666"/>
                </a:solidFill>
              </a:rPr>
              <a:t>Democracy</a:t>
            </a:r>
          </a:p>
          <a:p>
            <a:r>
              <a:t/>
            </a:r>
          </a:p>
          <a:p>
            <a:pPr rtl="0" lvl="0" indent="-317500" marL="457200">
              <a:buClr>
                <a:srgbClr val="F08A00"/>
              </a:buClr>
              <a:buSzPct val="129629"/>
              <a:buFont typeface="Arial"/>
              <a:buChar char="•"/>
            </a:pPr>
            <a:r>
              <a:rPr sz="1800" lang="fi-FI">
                <a:solidFill>
                  <a:srgbClr val="666666"/>
                </a:solidFill>
              </a:rPr>
              <a:t>Better services for the users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6" name="Shape 3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7" name="Shape 307"/>
          <p:cNvSpPr txBox="1"/>
          <p:nvPr>
            <p:ph type="title"/>
          </p:nvPr>
        </p:nvSpPr>
        <p:spPr>
          <a:xfrm>
            <a:off y="715962" x="684212"/>
            <a:ext cy="5333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fi-FI"/>
              <a:t>Benefits for the business</a:t>
            </a:r>
          </a:p>
        </p:txBody>
      </p:sp>
      <p:sp>
        <p:nvSpPr>
          <p:cNvPr id="308" name="Shape 308"/>
          <p:cNvSpPr txBox="1"/>
          <p:nvPr>
            <p:ph idx="1" type="body"/>
          </p:nvPr>
        </p:nvSpPr>
        <p:spPr>
          <a:xfrm>
            <a:off y="1436688" x="684212"/>
            <a:ext cy="39479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17500" marL="457200">
              <a:buClr>
                <a:srgbClr val="F08A00"/>
              </a:buClr>
              <a:buSzPct val="129629"/>
              <a:buFont typeface="Arial"/>
              <a:buChar char="•"/>
            </a:pPr>
            <a:r>
              <a:rPr sz="1800" lang="fi-FI"/>
              <a:t>Dispersed development, multiple suppliers</a:t>
            </a:r>
          </a:p>
          <a:p>
            <a:r>
              <a:t/>
            </a:r>
          </a:p>
          <a:p>
            <a:pPr rtl="0" lvl="0" indent="-317500" marL="457200">
              <a:buClr>
                <a:srgbClr val="F08A00"/>
              </a:buClr>
              <a:buSzPct val="129629"/>
              <a:buFont typeface="Arial"/>
              <a:buChar char="•"/>
            </a:pPr>
            <a:r>
              <a:rPr sz="1800" lang="fi-FI"/>
              <a:t>Everyone can create new apps combining schedule info, lecture info, staff info and so on.</a:t>
            </a:r>
          </a:p>
          <a:p>
            <a:r>
              <a:t/>
            </a:r>
          </a:p>
          <a:p>
            <a:pPr rtl="0" lvl="0" indent="-317500" marL="457200">
              <a:buClr>
                <a:srgbClr val="F08A00"/>
              </a:buClr>
              <a:buSzPct val="129629"/>
              <a:buFont typeface="Arial"/>
              <a:buChar char="•"/>
            </a:pPr>
            <a:r>
              <a:rPr sz="1800" lang="fi-FI">
                <a:solidFill>
                  <a:srgbClr val="666666"/>
                </a:solidFill>
              </a:rPr>
              <a:t>Rapid development through multiple independent developers</a:t>
            </a:r>
          </a:p>
          <a:p>
            <a:r>
              <a:t/>
            </a:r>
          </a:p>
          <a:p>
            <a:pPr lvl="0" indent="-317500" marL="457200">
              <a:buClr>
                <a:srgbClr val="F08A00"/>
              </a:buClr>
              <a:buSzPct val="129629"/>
              <a:buFont typeface="Arial"/>
              <a:buChar char="•"/>
            </a:pPr>
            <a:r>
              <a:rPr sz="1800" lang="fi-FI"/>
              <a:t>Competition increases development activity 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2" name="Shape 3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3" name="Shape 313"/>
          <p:cNvSpPr txBox="1"/>
          <p:nvPr>
            <p:ph type="title"/>
          </p:nvPr>
        </p:nvSpPr>
        <p:spPr>
          <a:xfrm>
            <a:off y="4188228" x="701852"/>
            <a:ext cy="1433638" cx="7772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rtl="0" lvl="0">
              <a:lnSpc>
                <a:spcPct val="115000"/>
              </a:lnSpc>
              <a:spcAft>
                <a:spcPts val="600"/>
              </a:spcAft>
              <a:buClr>
                <a:srgbClr val="000000"/>
              </a:buClr>
              <a:buSzPct val="45833"/>
              <a:buFont typeface="Arial"/>
              <a:buNone/>
            </a:pPr>
            <a:r>
              <a:rPr lang="fi-FI"/>
              <a:t>Architecture</a:t>
            </a:r>
          </a:p>
          <a:p>
            <a:r>
              <a:t/>
            </a:r>
          </a:p>
        </p:txBody>
      </p:sp>
      <p:sp>
        <p:nvSpPr>
          <p:cNvPr id="314" name="Shape 314"/>
          <p:cNvSpPr/>
          <p:nvPr/>
        </p:nvSpPr>
        <p:spPr>
          <a:xfrm>
            <a:off y="-2374900" x="-135467"/>
            <a:ext cy="6098260" cx="943186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9" name="Shape 3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0" name="Shape 320"/>
          <p:cNvSpPr txBox="1"/>
          <p:nvPr>
            <p:ph idx="11" type="ftr"/>
          </p:nvPr>
        </p:nvSpPr>
        <p:spPr>
          <a:xfrm>
            <a:off y="6551612" x="2286000"/>
            <a:ext cy="306386" cx="4429124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buSzPct val="25000"/>
              <a:buNone/>
            </a:pPr>
            <a:r>
              <a:rPr strike="noStrike" u="none" b="0" cap="none" baseline="0" sz="1000" lang="fi-FI" i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Tuomas Orama &amp; Jaakko Rannila</a:t>
            </a:r>
          </a:p>
        </p:txBody>
      </p:sp>
      <p:sp>
        <p:nvSpPr>
          <p:cNvPr id="321" name="Shape 321"/>
          <p:cNvSpPr txBox="1"/>
          <p:nvPr>
            <p:ph idx="12" type="sldNum"/>
          </p:nvPr>
        </p:nvSpPr>
        <p:spPr>
          <a:xfrm>
            <a:off y="6551612" x="6786563"/>
            <a:ext cy="306386" cx="145996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r" rtl="0" lvl="0" marR="0" indent="0" marL="0">
              <a:buSzPct val="25000"/>
              <a:buNone/>
            </a:pPr>
            <a:r>
              <a:rPr lang="fi-FI"/>
              <a:t> </a:t>
            </a:r>
          </a:p>
        </p:txBody>
      </p:sp>
      <p:sp>
        <p:nvSpPr>
          <p:cNvPr id="322" name="Shape 322"/>
          <p:cNvSpPr txBox="1"/>
          <p:nvPr>
            <p:ph idx="10" type="dt"/>
          </p:nvPr>
        </p:nvSpPr>
        <p:spPr>
          <a:xfrm>
            <a:off y="6551612" x="685800"/>
            <a:ext cy="306386" cx="15240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buSzPct val="25000"/>
              <a:buNone/>
            </a:pPr>
            <a:r>
              <a:rPr lang="fi-FI"/>
              <a:t> </a:t>
            </a:r>
          </a:p>
        </p:txBody>
      </p:sp>
      <p:sp>
        <p:nvSpPr>
          <p:cNvPr id="323" name="Shape 323"/>
          <p:cNvSpPr/>
          <p:nvPr/>
        </p:nvSpPr>
        <p:spPr>
          <a:xfrm>
            <a:off y="487375" x="74125"/>
            <a:ext cy="5827399" cx="89957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324" name="Shape 324"/>
          <p:cNvSpPr txBox="1"/>
          <p:nvPr>
            <p:ph type="title"/>
          </p:nvPr>
        </p:nvSpPr>
        <p:spPr>
          <a:xfrm>
            <a:off y="182562" x="531812"/>
            <a:ext cy="533399" cx="7772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strike="noStrike" u="none" b="0" cap="none" baseline="0" sz="2800" lang="fi-FI" i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Deployment diagram</a:t>
            </a: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9" name="Shape 3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0" name="Shape 330"/>
          <p:cNvSpPr txBox="1"/>
          <p:nvPr/>
        </p:nvSpPr>
        <p:spPr>
          <a:xfrm>
            <a:off y="3936325" x="817300"/>
            <a:ext cy="1559400" cx="78257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400" lang="fi-FI">
                <a:solidFill>
                  <a:srgbClr val="4F5150"/>
                </a:solidFill>
              </a:rPr>
              <a:t>Opening data in Helsinki Metropolia University of Applied Sciences - case examples</a:t>
            </a:r>
          </a:p>
        </p:txBody>
      </p:sp>
      <p:sp>
        <p:nvSpPr>
          <p:cNvPr id="331" name="Shape 331"/>
          <p:cNvSpPr/>
          <p:nvPr/>
        </p:nvSpPr>
        <p:spPr>
          <a:xfrm>
            <a:off y="-1676399" x="0"/>
            <a:ext cy="5350933" cx="91439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5" name="Shape 3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6" name="Shape 336"/>
          <p:cNvSpPr txBox="1"/>
          <p:nvPr>
            <p:ph type="title"/>
          </p:nvPr>
        </p:nvSpPr>
        <p:spPr>
          <a:xfrm>
            <a:off y="715962" x="684212"/>
            <a:ext cy="5333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fi-FI"/>
              <a:t>Case examples</a:t>
            </a:r>
          </a:p>
        </p:txBody>
      </p:sp>
      <p:sp>
        <p:nvSpPr>
          <p:cNvPr id="337" name="Shape 337"/>
          <p:cNvSpPr/>
          <p:nvPr/>
        </p:nvSpPr>
        <p:spPr>
          <a:xfrm>
            <a:off y="2217075" x="1578950"/>
            <a:ext cy="3519524" cx="44816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338" name="Shape 338"/>
          <p:cNvSpPr/>
          <p:nvPr/>
        </p:nvSpPr>
        <p:spPr>
          <a:xfrm>
            <a:off y="1526600" x="5501944"/>
            <a:ext cy="854114" cx="55863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339" name="Shape 339"/>
          <p:cNvSpPr/>
          <p:nvPr/>
        </p:nvSpPr>
        <p:spPr>
          <a:xfrm>
            <a:off y="1655548" x="5600968"/>
            <a:ext cy="581905" cx="35319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340" name="Shape 340"/>
          <p:cNvSpPr/>
          <p:nvPr/>
        </p:nvSpPr>
        <p:spPr>
          <a:xfrm>
            <a:off y="1362950" x="3273325"/>
            <a:ext cy="929901" cx="1476301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  <p:sp>
        <p:nvSpPr>
          <p:cNvPr id="341" name="Shape 341"/>
          <p:cNvSpPr txBox="1"/>
          <p:nvPr/>
        </p:nvSpPr>
        <p:spPr>
          <a:xfrm>
            <a:off y="3861850" x="1480975"/>
            <a:ext cy="457200" cx="14763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fi-FI"/>
              <a:t>Services</a:t>
            </a:r>
          </a:p>
        </p:txBody>
      </p:sp>
      <p:sp>
        <p:nvSpPr>
          <p:cNvPr id="342" name="Shape 342"/>
          <p:cNvSpPr/>
          <p:nvPr/>
        </p:nvSpPr>
        <p:spPr>
          <a:xfrm>
            <a:off y="1930524" x="1578950"/>
            <a:ext cy="929901" cx="1763123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</p:sp>
      <p:sp>
        <p:nvSpPr>
          <p:cNvPr id="343" name="Shape 343"/>
          <p:cNvSpPr/>
          <p:nvPr/>
        </p:nvSpPr>
        <p:spPr>
          <a:xfrm>
            <a:off y="1655550" x="6281025"/>
            <a:ext cy="1204874" cx="21756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</p:sp>
      <p:sp>
        <p:nvSpPr>
          <p:cNvPr id="344" name="Shape 344"/>
          <p:cNvSpPr/>
          <p:nvPr/>
        </p:nvSpPr>
        <p:spPr>
          <a:xfrm>
            <a:off y="1362948" x="503025"/>
            <a:ext cy="854125" cx="1620949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</p:sp>
      <p:sp>
        <p:nvSpPr>
          <p:cNvPr id="345" name="Shape 345"/>
          <p:cNvSpPr txBox="1"/>
          <p:nvPr/>
        </p:nvSpPr>
        <p:spPr>
          <a:xfrm>
            <a:off y="4920275" x="1383800"/>
            <a:ext cy="457200" cx="14763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800" lang="fi-FI"/>
              <a:t>Datasources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