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0.bin" ContentType="application/vnd.openxmlformats-officedocument.oleObject"/>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 id="2147484012" r:id="rId2"/>
    <p:sldMasterId id="2147484026" r:id="rId3"/>
    <p:sldMasterId id="2147484028" r:id="rId4"/>
  </p:sldMasterIdLst>
  <p:notesMasterIdLst>
    <p:notesMasterId r:id="rId23"/>
  </p:notesMasterIdLst>
  <p:handoutMasterIdLst>
    <p:handoutMasterId r:id="rId24"/>
  </p:handoutMasterIdLst>
  <p:sldIdLst>
    <p:sldId id="319" r:id="rId5"/>
    <p:sldId id="320" r:id="rId6"/>
    <p:sldId id="321" r:id="rId7"/>
    <p:sldId id="322" r:id="rId8"/>
    <p:sldId id="323" r:id="rId9"/>
    <p:sldId id="306" r:id="rId10"/>
    <p:sldId id="313" r:id="rId11"/>
    <p:sldId id="284" r:id="rId12"/>
    <p:sldId id="307" r:id="rId13"/>
    <p:sldId id="309" r:id="rId14"/>
    <p:sldId id="312" r:id="rId15"/>
    <p:sldId id="310" r:id="rId16"/>
    <p:sldId id="316" r:id="rId17"/>
    <p:sldId id="296" r:id="rId18"/>
    <p:sldId id="297" r:id="rId19"/>
    <p:sldId id="298" r:id="rId20"/>
    <p:sldId id="317" r:id="rId21"/>
    <p:sldId id="315" r:id="rId22"/>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custDataLst>
    <p:tags r:id="rId26"/>
  </p:custData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7ECB"/>
    <a:srgbClr val="DD3DBB"/>
    <a:srgbClr val="06B700"/>
    <a:srgbClr val="FFB12C"/>
    <a:srgbClr val="4C69E8"/>
    <a:srgbClr val="7DBDEA"/>
    <a:srgbClr val="1AC8BF"/>
    <a:srgbClr val="F0F0F0"/>
    <a:srgbClr val="EAEAEA"/>
    <a:srgbClr val="EE82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59" autoAdjust="0"/>
    <p:restoredTop sz="77551" autoAdjust="0"/>
  </p:normalViewPr>
  <p:slideViewPr>
    <p:cSldViewPr snapToGrid="0" showGuides="1">
      <p:cViewPr>
        <p:scale>
          <a:sx n="100" d="100"/>
          <a:sy n="100" d="100"/>
        </p:scale>
        <p:origin x="-2176" y="-96"/>
      </p:cViewPr>
      <p:guideLst>
        <p:guide orient="horz" pos="2868"/>
        <p:guide pos="498"/>
        <p:guide pos="5759"/>
        <p:guide pos="2951"/>
        <p:guide pos="5327"/>
        <p:guide pos="290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tags" Target="tags/tag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diagrams/_rels/data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image" Target="../media/image34.png"/><Relationship Id="rId2" Type="http://schemas.openxmlformats.org/officeDocument/2006/relationships/image" Target="../media/image35.png"/></Relationships>
</file>

<file path=ppt/diagrams/_rels/data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1" Type="http://schemas.openxmlformats.org/officeDocument/2006/relationships/image" Target="../media/image34.png"/><Relationship Id="rId2" Type="http://schemas.openxmlformats.org/officeDocument/2006/relationships/image" Target="../media/image35.png"/></Relationships>
</file>

<file path=ppt/diagrams/_rels/data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image" Target="../media/image34.png"/><Relationship Id="rId2" Type="http://schemas.openxmlformats.org/officeDocument/2006/relationships/image" Target="../media/image35.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8.png"/><Relationship Id="rId5" Type="http://schemas.openxmlformats.org/officeDocument/2006/relationships/image" Target="../media/image37.png"/><Relationship Id="rId6" Type="http://schemas.openxmlformats.org/officeDocument/2006/relationships/image" Target="../media/image39.png"/><Relationship Id="rId1" Type="http://schemas.openxmlformats.org/officeDocument/2006/relationships/image" Target="../media/image34.png"/><Relationship Id="rId2" Type="http://schemas.openxmlformats.org/officeDocument/2006/relationships/image" Target="../media/image35.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8.png"/><Relationship Id="rId5" Type="http://schemas.openxmlformats.org/officeDocument/2006/relationships/image" Target="../media/image37.png"/><Relationship Id="rId1" Type="http://schemas.openxmlformats.org/officeDocument/2006/relationships/image" Target="../media/image34.png"/><Relationship Id="rId2" Type="http://schemas.openxmlformats.org/officeDocument/2006/relationships/image" Target="../media/image35.png"/></Relationships>
</file>

<file path=ppt/diagrams/_rels/drawing4.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8.png"/><Relationship Id="rId5" Type="http://schemas.openxmlformats.org/officeDocument/2006/relationships/image" Target="../media/image37.png"/><Relationship Id="rId6" Type="http://schemas.openxmlformats.org/officeDocument/2006/relationships/image" Target="../media/image39.png"/><Relationship Id="rId1" Type="http://schemas.openxmlformats.org/officeDocument/2006/relationships/image" Target="../media/image34.png"/><Relationship Id="rId2" Type="http://schemas.openxmlformats.org/officeDocument/2006/relationships/image" Target="../media/image35.pn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F183BF-E3F1-6B4A-B739-D792C77C2BD2}" type="doc">
      <dgm:prSet loTypeId="urn:microsoft.com/office/officeart/2005/8/layout/venn2" loCatId="" qsTypeId="urn:microsoft.com/office/officeart/2005/8/quickstyle/3D9" qsCatId="3D" csTypeId="urn:microsoft.com/office/officeart/2005/8/colors/accent1_3" csCatId="accent1" phldr="1"/>
      <dgm:spPr/>
      <dgm:t>
        <a:bodyPr/>
        <a:lstStyle/>
        <a:p>
          <a:endParaRPr lang="fi-FI"/>
        </a:p>
      </dgm:t>
    </dgm:pt>
    <dgm:pt modelId="{3BA100AA-15CC-3B40-B9B5-139B6A261B36}">
      <dgm:prSet phldrT="[Text]"/>
      <dgm:spPr>
        <a:solidFill>
          <a:srgbClr val="06B700"/>
        </a:solidFill>
        <a:effectLst>
          <a:glow rad="101600">
            <a:schemeClr val="tx1">
              <a:alpha val="75000"/>
            </a:schemeClr>
          </a:glow>
          <a:outerShdw blurRad="50800" dist="38100" dir="10800000" algn="tl" rotWithShape="0">
            <a:srgbClr val="000000">
              <a:alpha val="43000"/>
            </a:srgbClr>
          </a:outerShdw>
        </a:effectLst>
      </dgm:spPr>
      <dgm:t>
        <a:bodyPr/>
        <a:lstStyle/>
        <a:p>
          <a:r>
            <a:rPr lang="fi-FI" dirty="0" smtClean="0">
              <a:solidFill>
                <a:schemeClr val="tx1"/>
              </a:solidFill>
            </a:rPr>
            <a:t>Version 3.0</a:t>
          </a:r>
          <a:endParaRPr lang="fi-FI" dirty="0">
            <a:solidFill>
              <a:schemeClr val="tx1"/>
            </a:solidFill>
          </a:endParaRPr>
        </a:p>
      </dgm:t>
    </dgm:pt>
    <dgm:pt modelId="{AD70EF0A-6FC2-B749-B0F2-256B4DC2A606}" type="parTrans" cxnId="{4DD61766-DDFC-7B4E-8BB9-23C339CCC62F}">
      <dgm:prSet/>
      <dgm:spPr/>
      <dgm:t>
        <a:bodyPr/>
        <a:lstStyle/>
        <a:p>
          <a:endParaRPr lang="fi-FI"/>
        </a:p>
      </dgm:t>
    </dgm:pt>
    <dgm:pt modelId="{E7A33E94-6DD3-5448-B24D-9DE760266525}" type="sibTrans" cxnId="{4DD61766-DDFC-7B4E-8BB9-23C339CCC62F}">
      <dgm:prSet/>
      <dgm:spPr/>
      <dgm:t>
        <a:bodyPr/>
        <a:lstStyle/>
        <a:p>
          <a:endParaRPr lang="fi-FI"/>
        </a:p>
      </dgm:t>
    </dgm:pt>
    <dgm:pt modelId="{8200916A-D41D-7746-A486-51703C448E06}">
      <dgm:prSet phldrT="[Text]"/>
      <dgm:spPr>
        <a:solidFill>
          <a:srgbClr val="FF6600"/>
        </a:solidFill>
      </dgm:spPr>
      <dgm:t>
        <a:bodyPr/>
        <a:lstStyle/>
        <a:p>
          <a:r>
            <a:rPr lang="fi-FI" dirty="0" smtClean="0">
              <a:solidFill>
                <a:schemeClr val="tx1"/>
              </a:solidFill>
            </a:rPr>
            <a:t>Version 2.0</a:t>
          </a:r>
          <a:endParaRPr lang="fi-FI" dirty="0">
            <a:solidFill>
              <a:schemeClr val="tx1"/>
            </a:solidFill>
          </a:endParaRPr>
        </a:p>
      </dgm:t>
    </dgm:pt>
    <dgm:pt modelId="{0B5DC567-32F3-4E44-8820-DCD3F9DDBC10}" type="parTrans" cxnId="{933D2F97-4B1A-024D-A7D1-11D211024708}">
      <dgm:prSet/>
      <dgm:spPr/>
      <dgm:t>
        <a:bodyPr/>
        <a:lstStyle/>
        <a:p>
          <a:endParaRPr lang="fi-FI"/>
        </a:p>
      </dgm:t>
    </dgm:pt>
    <dgm:pt modelId="{55CD9892-DCCD-C242-A6B5-39CC0A83E95A}" type="sibTrans" cxnId="{933D2F97-4B1A-024D-A7D1-11D211024708}">
      <dgm:prSet/>
      <dgm:spPr/>
      <dgm:t>
        <a:bodyPr/>
        <a:lstStyle/>
        <a:p>
          <a:endParaRPr lang="fi-FI"/>
        </a:p>
      </dgm:t>
    </dgm:pt>
    <dgm:pt modelId="{B11C7FE2-497C-4240-A1EA-0B37C8788CD1}">
      <dgm:prSet phldrT="[Text]"/>
      <dgm:spPr>
        <a:solidFill>
          <a:srgbClr val="FFE138"/>
        </a:solidFill>
        <a:sp3d>
          <a:bevelT h="44450"/>
        </a:sp3d>
      </dgm:spPr>
      <dgm:t>
        <a:bodyPr>
          <a:sp3d extrusionH="28000" prstMaterial="matte"/>
        </a:bodyPr>
        <a:lstStyle/>
        <a:p>
          <a:r>
            <a:rPr lang="fi-FI" dirty="0" smtClean="0">
              <a:solidFill>
                <a:schemeClr val="tx1"/>
              </a:solidFill>
            </a:rPr>
            <a:t>Version 1.0</a:t>
          </a:r>
          <a:endParaRPr lang="fi-FI" dirty="0">
            <a:solidFill>
              <a:schemeClr val="tx1"/>
            </a:solidFill>
          </a:endParaRPr>
        </a:p>
      </dgm:t>
    </dgm:pt>
    <dgm:pt modelId="{6B4ED9FC-1C29-F647-BCE3-F392B7D347D3}" type="parTrans" cxnId="{5CE510D2-4237-ED47-903F-C3315AAC68CD}">
      <dgm:prSet/>
      <dgm:spPr/>
      <dgm:t>
        <a:bodyPr/>
        <a:lstStyle/>
        <a:p>
          <a:endParaRPr lang="fi-FI"/>
        </a:p>
      </dgm:t>
    </dgm:pt>
    <dgm:pt modelId="{FDA7F61F-78E0-7740-BB45-84A65284D1C0}" type="sibTrans" cxnId="{5CE510D2-4237-ED47-903F-C3315AAC68CD}">
      <dgm:prSet/>
      <dgm:spPr/>
      <dgm:t>
        <a:bodyPr/>
        <a:lstStyle/>
        <a:p>
          <a:endParaRPr lang="fi-FI"/>
        </a:p>
      </dgm:t>
    </dgm:pt>
    <dgm:pt modelId="{C56F65E5-3ADD-2248-9F1A-D88B983E255A}" type="pres">
      <dgm:prSet presAssocID="{C1F183BF-E3F1-6B4A-B739-D792C77C2BD2}" presName="Name0" presStyleCnt="0">
        <dgm:presLayoutVars>
          <dgm:chMax val="7"/>
          <dgm:resizeHandles val="exact"/>
        </dgm:presLayoutVars>
      </dgm:prSet>
      <dgm:spPr/>
      <dgm:t>
        <a:bodyPr/>
        <a:lstStyle/>
        <a:p>
          <a:endParaRPr lang="fi-FI"/>
        </a:p>
      </dgm:t>
    </dgm:pt>
    <dgm:pt modelId="{69368218-EC5C-9D4E-BA2F-06F4FC2F647E}" type="pres">
      <dgm:prSet presAssocID="{C1F183BF-E3F1-6B4A-B739-D792C77C2BD2}" presName="comp1" presStyleCnt="0"/>
      <dgm:spPr/>
    </dgm:pt>
    <dgm:pt modelId="{34D10010-2F11-EB46-94A4-BE46B8205781}" type="pres">
      <dgm:prSet presAssocID="{C1F183BF-E3F1-6B4A-B739-D792C77C2BD2}" presName="circle1" presStyleLbl="node1" presStyleIdx="0" presStyleCnt="3" custLinFactNeighborX="6033" custLinFactNeighborY="-18295"/>
      <dgm:spPr/>
      <dgm:t>
        <a:bodyPr/>
        <a:lstStyle/>
        <a:p>
          <a:endParaRPr lang="fi-FI"/>
        </a:p>
      </dgm:t>
    </dgm:pt>
    <dgm:pt modelId="{6965301E-56E2-6749-88FE-866F5B21295A}" type="pres">
      <dgm:prSet presAssocID="{C1F183BF-E3F1-6B4A-B739-D792C77C2BD2}" presName="c1text" presStyleLbl="node1" presStyleIdx="0" presStyleCnt="3">
        <dgm:presLayoutVars>
          <dgm:bulletEnabled val="1"/>
        </dgm:presLayoutVars>
      </dgm:prSet>
      <dgm:spPr/>
      <dgm:t>
        <a:bodyPr/>
        <a:lstStyle/>
        <a:p>
          <a:endParaRPr lang="fi-FI"/>
        </a:p>
      </dgm:t>
    </dgm:pt>
    <dgm:pt modelId="{9E72B551-FF21-4E4E-BDA3-3EB44A1FC4CD}" type="pres">
      <dgm:prSet presAssocID="{C1F183BF-E3F1-6B4A-B739-D792C77C2BD2}" presName="comp2" presStyleCnt="0"/>
      <dgm:spPr/>
    </dgm:pt>
    <dgm:pt modelId="{D980AECD-FCA3-0B40-ABFB-9E0101F78336}" type="pres">
      <dgm:prSet presAssocID="{C1F183BF-E3F1-6B4A-B739-D792C77C2BD2}" presName="circle2" presStyleLbl="node1" presStyleIdx="1" presStyleCnt="3" custLinFactNeighborX="-16667" custLinFactNeighborY="3354"/>
      <dgm:spPr/>
      <dgm:t>
        <a:bodyPr/>
        <a:lstStyle/>
        <a:p>
          <a:endParaRPr lang="fi-FI"/>
        </a:p>
      </dgm:t>
    </dgm:pt>
    <dgm:pt modelId="{94048A58-90B0-184F-9E49-43CADF1E1AA2}" type="pres">
      <dgm:prSet presAssocID="{C1F183BF-E3F1-6B4A-B739-D792C77C2BD2}" presName="c2text" presStyleLbl="node1" presStyleIdx="1" presStyleCnt="3">
        <dgm:presLayoutVars>
          <dgm:bulletEnabled val="1"/>
        </dgm:presLayoutVars>
      </dgm:prSet>
      <dgm:spPr/>
      <dgm:t>
        <a:bodyPr/>
        <a:lstStyle/>
        <a:p>
          <a:endParaRPr lang="fi-FI"/>
        </a:p>
      </dgm:t>
    </dgm:pt>
    <dgm:pt modelId="{F839352B-9BFA-EF42-B62F-9F82A1B7E207}" type="pres">
      <dgm:prSet presAssocID="{C1F183BF-E3F1-6B4A-B739-D792C77C2BD2}" presName="comp3" presStyleCnt="0"/>
      <dgm:spPr/>
    </dgm:pt>
    <dgm:pt modelId="{B836D42A-A5CC-7543-A849-C291DD9CB5F1}" type="pres">
      <dgm:prSet presAssocID="{C1F183BF-E3F1-6B4A-B739-D792C77C2BD2}" presName="circle3" presStyleLbl="node1" presStyleIdx="2" presStyleCnt="3" custLinFactNeighborX="23204" custLinFactNeighborY="11529"/>
      <dgm:spPr/>
      <dgm:t>
        <a:bodyPr/>
        <a:lstStyle/>
        <a:p>
          <a:endParaRPr lang="fi-FI"/>
        </a:p>
      </dgm:t>
    </dgm:pt>
    <dgm:pt modelId="{35FE99A1-E40B-9449-AE40-395B1E756803}" type="pres">
      <dgm:prSet presAssocID="{C1F183BF-E3F1-6B4A-B739-D792C77C2BD2}" presName="c3text" presStyleLbl="node1" presStyleIdx="2" presStyleCnt="3">
        <dgm:presLayoutVars>
          <dgm:bulletEnabled val="1"/>
        </dgm:presLayoutVars>
      </dgm:prSet>
      <dgm:spPr/>
      <dgm:t>
        <a:bodyPr/>
        <a:lstStyle/>
        <a:p>
          <a:endParaRPr lang="fi-FI"/>
        </a:p>
      </dgm:t>
    </dgm:pt>
  </dgm:ptLst>
  <dgm:cxnLst>
    <dgm:cxn modelId="{0E241185-07A8-0040-860B-D9BBD37C8E56}" type="presOf" srcId="{3BA100AA-15CC-3B40-B9B5-139B6A261B36}" destId="{34D10010-2F11-EB46-94A4-BE46B8205781}" srcOrd="0" destOrd="0" presId="urn:microsoft.com/office/officeart/2005/8/layout/venn2"/>
    <dgm:cxn modelId="{80F065E8-31E1-C44A-A6B9-50000D5F7467}" type="presOf" srcId="{3BA100AA-15CC-3B40-B9B5-139B6A261B36}" destId="{6965301E-56E2-6749-88FE-866F5B21295A}" srcOrd="1" destOrd="0" presId="urn:microsoft.com/office/officeart/2005/8/layout/venn2"/>
    <dgm:cxn modelId="{CDAC83EC-CD18-9D48-82BF-B5A4670547E6}" type="presOf" srcId="{8200916A-D41D-7746-A486-51703C448E06}" destId="{94048A58-90B0-184F-9E49-43CADF1E1AA2}" srcOrd="1" destOrd="0" presId="urn:microsoft.com/office/officeart/2005/8/layout/venn2"/>
    <dgm:cxn modelId="{5CE510D2-4237-ED47-903F-C3315AAC68CD}" srcId="{C1F183BF-E3F1-6B4A-B739-D792C77C2BD2}" destId="{B11C7FE2-497C-4240-A1EA-0B37C8788CD1}" srcOrd="2" destOrd="0" parTransId="{6B4ED9FC-1C29-F647-BCE3-F392B7D347D3}" sibTransId="{FDA7F61F-78E0-7740-BB45-84A65284D1C0}"/>
    <dgm:cxn modelId="{014D7529-8AEA-DE4D-9E72-034CF0A935B6}" type="presOf" srcId="{C1F183BF-E3F1-6B4A-B739-D792C77C2BD2}" destId="{C56F65E5-3ADD-2248-9F1A-D88B983E255A}" srcOrd="0" destOrd="0" presId="urn:microsoft.com/office/officeart/2005/8/layout/venn2"/>
    <dgm:cxn modelId="{0E7BD6C9-DB1C-5040-BB1E-ED7C05B2BEA5}" type="presOf" srcId="{8200916A-D41D-7746-A486-51703C448E06}" destId="{D980AECD-FCA3-0B40-ABFB-9E0101F78336}" srcOrd="0" destOrd="0" presId="urn:microsoft.com/office/officeart/2005/8/layout/venn2"/>
    <dgm:cxn modelId="{933D2F97-4B1A-024D-A7D1-11D211024708}" srcId="{C1F183BF-E3F1-6B4A-B739-D792C77C2BD2}" destId="{8200916A-D41D-7746-A486-51703C448E06}" srcOrd="1" destOrd="0" parTransId="{0B5DC567-32F3-4E44-8820-DCD3F9DDBC10}" sibTransId="{55CD9892-DCCD-C242-A6B5-39CC0A83E95A}"/>
    <dgm:cxn modelId="{4CB09034-7613-0D40-87F1-467DEB79013A}" type="presOf" srcId="{B11C7FE2-497C-4240-A1EA-0B37C8788CD1}" destId="{35FE99A1-E40B-9449-AE40-395B1E756803}" srcOrd="1" destOrd="0" presId="urn:microsoft.com/office/officeart/2005/8/layout/venn2"/>
    <dgm:cxn modelId="{4DD61766-DDFC-7B4E-8BB9-23C339CCC62F}" srcId="{C1F183BF-E3F1-6B4A-B739-D792C77C2BD2}" destId="{3BA100AA-15CC-3B40-B9B5-139B6A261B36}" srcOrd="0" destOrd="0" parTransId="{AD70EF0A-6FC2-B749-B0F2-256B4DC2A606}" sibTransId="{E7A33E94-6DD3-5448-B24D-9DE760266525}"/>
    <dgm:cxn modelId="{21DCD3E8-3888-254B-9519-3884E246B8CE}" type="presOf" srcId="{B11C7FE2-497C-4240-A1EA-0B37C8788CD1}" destId="{B836D42A-A5CC-7543-A849-C291DD9CB5F1}" srcOrd="0" destOrd="0" presId="urn:microsoft.com/office/officeart/2005/8/layout/venn2"/>
    <dgm:cxn modelId="{CAF148F2-387A-C540-BEEF-24AFCDD76C51}" type="presParOf" srcId="{C56F65E5-3ADD-2248-9F1A-D88B983E255A}" destId="{69368218-EC5C-9D4E-BA2F-06F4FC2F647E}" srcOrd="0" destOrd="0" presId="urn:microsoft.com/office/officeart/2005/8/layout/venn2"/>
    <dgm:cxn modelId="{DA002A42-D296-4F4A-8F11-5942B466A983}" type="presParOf" srcId="{69368218-EC5C-9D4E-BA2F-06F4FC2F647E}" destId="{34D10010-2F11-EB46-94A4-BE46B8205781}" srcOrd="0" destOrd="0" presId="urn:microsoft.com/office/officeart/2005/8/layout/venn2"/>
    <dgm:cxn modelId="{A50C5089-1961-0E40-A25D-78AF2AA3D2F2}" type="presParOf" srcId="{69368218-EC5C-9D4E-BA2F-06F4FC2F647E}" destId="{6965301E-56E2-6749-88FE-866F5B21295A}" srcOrd="1" destOrd="0" presId="urn:microsoft.com/office/officeart/2005/8/layout/venn2"/>
    <dgm:cxn modelId="{50BA5B7E-1BD8-B443-A7FC-23E18CDF7B50}" type="presParOf" srcId="{C56F65E5-3ADD-2248-9F1A-D88B983E255A}" destId="{9E72B551-FF21-4E4E-BDA3-3EB44A1FC4CD}" srcOrd="1" destOrd="0" presId="urn:microsoft.com/office/officeart/2005/8/layout/venn2"/>
    <dgm:cxn modelId="{BFACD708-35B6-174A-ABD6-72730773628D}" type="presParOf" srcId="{9E72B551-FF21-4E4E-BDA3-3EB44A1FC4CD}" destId="{D980AECD-FCA3-0B40-ABFB-9E0101F78336}" srcOrd="0" destOrd="0" presId="urn:microsoft.com/office/officeart/2005/8/layout/venn2"/>
    <dgm:cxn modelId="{B56A830F-2576-464A-9DCE-9723FBA9BF3C}" type="presParOf" srcId="{9E72B551-FF21-4E4E-BDA3-3EB44A1FC4CD}" destId="{94048A58-90B0-184F-9E49-43CADF1E1AA2}" srcOrd="1" destOrd="0" presId="urn:microsoft.com/office/officeart/2005/8/layout/venn2"/>
    <dgm:cxn modelId="{7AC88D87-97EE-4C44-84B8-6CB404440BCF}" type="presParOf" srcId="{C56F65E5-3ADD-2248-9F1A-D88B983E255A}" destId="{F839352B-9BFA-EF42-B62F-9F82A1B7E207}" srcOrd="2" destOrd="0" presId="urn:microsoft.com/office/officeart/2005/8/layout/venn2"/>
    <dgm:cxn modelId="{0B649D21-B369-0045-8093-893E805B9915}" type="presParOf" srcId="{F839352B-9BFA-EF42-B62F-9F82A1B7E207}" destId="{B836D42A-A5CC-7543-A849-C291DD9CB5F1}" srcOrd="0" destOrd="0" presId="urn:microsoft.com/office/officeart/2005/8/layout/venn2"/>
    <dgm:cxn modelId="{9F59AD9F-2235-0A4D-816F-B84A433053CF}" type="presParOf" srcId="{F839352B-9BFA-EF42-B62F-9F82A1B7E207}" destId="{35FE99A1-E40B-9449-AE40-395B1E756803}"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1F3BA376-66B9-E542-AC23-F77BA643EF4C}" type="doc">
      <dgm:prSet loTypeId="urn:microsoft.com/office/officeart/2008/layout/HexagonCluster" loCatId="" qsTypeId="urn:microsoft.com/office/officeart/2005/8/quickstyle/3D7" qsCatId="3D" csTypeId="urn:microsoft.com/office/officeart/2005/8/colors/accent1_2" csCatId="accent1" phldr="1"/>
      <dgm:spPr/>
      <dgm:t>
        <a:bodyPr/>
        <a:lstStyle/>
        <a:p>
          <a:endParaRPr lang="fi-FI"/>
        </a:p>
      </dgm:t>
    </dgm:pt>
    <dgm:pt modelId="{8702BF86-14F5-974A-B3C4-2C2B8A7927C5}">
      <dgm:prSet phldrT="[Text]"/>
      <dgm:spPr>
        <a:solidFill>
          <a:schemeClr val="accent2"/>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Resourcing</a:t>
          </a:r>
          <a:endParaRPr lang="en-GB" noProof="0" dirty="0"/>
        </a:p>
      </dgm:t>
    </dgm:pt>
    <dgm:pt modelId="{B95DBFFA-6B03-7141-BF9C-F5B4BA6D67F7}" type="parTrans" cxnId="{46746059-D66D-7C45-A689-B988D42FC690}">
      <dgm:prSet/>
      <dgm:spPr/>
      <dgm:t>
        <a:bodyPr/>
        <a:lstStyle/>
        <a:p>
          <a:endParaRPr lang="fi-FI"/>
        </a:p>
      </dgm:t>
    </dgm:pt>
    <dgm:pt modelId="{15B5BF3E-3AB8-6A46-AAD0-EA361426A787}" type="sibTrans" cxnId="{46746059-D66D-7C45-A689-B988D42FC69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4DBF5CE5-8088-B645-9ED1-0F1561C01A94}">
      <dgm:prSet phldrT="[Text]"/>
      <dgm:spPr>
        <a:solidFill>
          <a:srgbClr val="008000"/>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Scheduling</a:t>
          </a:r>
          <a:endParaRPr lang="en-GB" noProof="0" dirty="0"/>
        </a:p>
      </dgm:t>
    </dgm:pt>
    <dgm:pt modelId="{5529B589-9D1B-FB42-8D65-438BDAACC745}" type="parTrans" cxnId="{E4B06617-78C0-1349-AAEB-0EB858997B6C}">
      <dgm:prSet/>
      <dgm:spPr/>
      <dgm:t>
        <a:bodyPr/>
        <a:lstStyle/>
        <a:p>
          <a:endParaRPr lang="fi-FI"/>
        </a:p>
      </dgm:t>
    </dgm:pt>
    <dgm:pt modelId="{5650DA06-DBEC-1E40-9C25-7BE64E1ED67D}" type="sibTrans" cxnId="{E4B06617-78C0-1349-AAEB-0EB858997B6C}">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FD9F59BD-C189-5541-9F60-04F9571240F0}">
      <dgm:prSet phldrT="[Text]"/>
      <dgm:spPr>
        <a:solidFill>
          <a:srgbClr val="FFB12C"/>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Curriculum planning</a:t>
          </a:r>
          <a:endParaRPr lang="en-GB" noProof="0" dirty="0"/>
        </a:p>
      </dgm:t>
    </dgm:pt>
    <dgm:pt modelId="{2AA71564-941E-DB4F-9F69-C040F70EA02D}" type="parTrans" cxnId="{9E574270-E32D-1B46-86FF-FDE914ED6D25}">
      <dgm:prSet/>
      <dgm:spPr/>
      <dgm:t>
        <a:bodyPr/>
        <a:lstStyle/>
        <a:p>
          <a:endParaRPr lang="fi-FI"/>
        </a:p>
      </dgm:t>
    </dgm:pt>
    <dgm:pt modelId="{A58B5585-A654-CA4F-82D7-680C83DF811D}" type="sibTrans" cxnId="{9E574270-E32D-1B46-86FF-FDE914ED6D25}">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1BFB1FD1-4B3F-5D47-B7D5-738F37C95A88}">
      <dgm:prSet phldrT="[Text]"/>
      <dgm:spPr>
        <a:solidFill>
          <a:srgbClr val="3366FF"/>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smtClean="0"/>
            <a:t>Management</a:t>
          </a:r>
          <a:endParaRPr lang="fi-FI" dirty="0"/>
        </a:p>
      </dgm:t>
    </dgm:pt>
    <dgm:pt modelId="{59F9FA8C-0F19-6E48-B5A8-88D271125734}" type="parTrans" cxnId="{FFAE1F33-B901-CC4E-B001-7E16BA6B3634}">
      <dgm:prSet/>
      <dgm:spPr/>
      <dgm:t>
        <a:bodyPr/>
        <a:lstStyle/>
        <a:p>
          <a:endParaRPr lang="fi-FI"/>
        </a:p>
      </dgm:t>
    </dgm:pt>
    <dgm:pt modelId="{AB9372A5-EA32-044C-B28E-421371D7A0C1}" type="sibTrans" cxnId="{FFAE1F33-B901-CC4E-B001-7E16BA6B3634}">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A410EB26-D63E-0540-A099-59DF1D659B01}">
      <dgm:prSet phldrT="[Text]"/>
      <dgm:spPr>
        <a:solidFill>
          <a:srgbClr val="DD7ECB"/>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smtClean="0"/>
            <a:t>Reporting</a:t>
          </a:r>
          <a:endParaRPr lang="fi-FI" dirty="0"/>
        </a:p>
      </dgm:t>
    </dgm:pt>
    <dgm:pt modelId="{6937265B-3C99-4140-A24A-DCC2D2EA111C}" type="parTrans" cxnId="{5250716D-39DE-514A-B369-3A88FB09521D}">
      <dgm:prSet/>
      <dgm:spPr/>
      <dgm:t>
        <a:bodyPr/>
        <a:lstStyle/>
        <a:p>
          <a:endParaRPr lang="fi-FI"/>
        </a:p>
      </dgm:t>
    </dgm:pt>
    <dgm:pt modelId="{6B74F302-E3CC-5A46-8E11-ADECC517C1D4}" type="sibTrans" cxnId="{5250716D-39DE-514A-B369-3A88FB09521D}">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BF7BD3BC-36B9-FD40-A32F-7B1C8B9C3B14}">
      <dgm:prSet phldrT="[Text]"/>
      <dgm:spPr>
        <a:solidFill>
          <a:srgbClr val="EE8216"/>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err="1" smtClean="0"/>
            <a:t>Rule</a:t>
          </a:r>
          <a:r>
            <a:rPr lang="fi-FI" dirty="0" smtClean="0"/>
            <a:t> </a:t>
          </a:r>
          <a:r>
            <a:rPr lang="fi-FI" dirty="0" err="1" smtClean="0"/>
            <a:t>engine</a:t>
          </a:r>
          <a:endParaRPr lang="fi-FI" dirty="0"/>
        </a:p>
      </dgm:t>
    </dgm:pt>
    <dgm:pt modelId="{666B80F7-3CD5-7343-892C-179CF762FC40}" type="parTrans" cxnId="{24A1C542-B514-B446-A518-F2330E855F23}">
      <dgm:prSet/>
      <dgm:spPr/>
      <dgm:t>
        <a:bodyPr/>
        <a:lstStyle/>
        <a:p>
          <a:endParaRPr lang="en-GB"/>
        </a:p>
      </dgm:t>
    </dgm:pt>
    <dgm:pt modelId="{B3ACEEA4-4617-9F4B-A2EC-E3B72E099F25}" type="sibTrans" cxnId="{24A1C542-B514-B446-A518-F2330E855F23}">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t="-14000" b="-14000"/>
          </a:stretch>
        </a:blipFill>
      </dgm:spPr>
      <dgm:t>
        <a:bodyPr/>
        <a:lstStyle/>
        <a:p>
          <a:endParaRPr lang="en-GB"/>
        </a:p>
      </dgm:t>
    </dgm:pt>
    <dgm:pt modelId="{DE433EA6-A94C-9946-B70D-D1755D730163}" type="pres">
      <dgm:prSet presAssocID="{1F3BA376-66B9-E542-AC23-F77BA643EF4C}" presName="Name0" presStyleCnt="0">
        <dgm:presLayoutVars>
          <dgm:chMax val="21"/>
          <dgm:chPref val="21"/>
        </dgm:presLayoutVars>
      </dgm:prSet>
      <dgm:spPr/>
      <dgm:t>
        <a:bodyPr/>
        <a:lstStyle/>
        <a:p>
          <a:endParaRPr lang="fi-FI"/>
        </a:p>
      </dgm:t>
    </dgm:pt>
    <dgm:pt modelId="{70D59B93-3BCD-A548-AB83-099EE3FB9F92}" type="pres">
      <dgm:prSet presAssocID="{8702BF86-14F5-974A-B3C4-2C2B8A7927C5}" presName="text1" presStyleCnt="0"/>
      <dgm:spPr/>
    </dgm:pt>
    <dgm:pt modelId="{4DBC9285-E5AE-2248-9944-130C0FE2D850}" type="pres">
      <dgm:prSet presAssocID="{8702BF86-14F5-974A-B3C4-2C2B8A7927C5}" presName="textRepeatNode" presStyleLbl="alignNode1" presStyleIdx="0" presStyleCnt="6" custLinFactX="100000" custLinFactNeighborX="156420" custLinFactNeighborY="48457">
        <dgm:presLayoutVars>
          <dgm:chMax val="0"/>
          <dgm:chPref val="0"/>
          <dgm:bulletEnabled val="1"/>
        </dgm:presLayoutVars>
      </dgm:prSet>
      <dgm:spPr/>
      <dgm:t>
        <a:bodyPr/>
        <a:lstStyle/>
        <a:p>
          <a:endParaRPr lang="fi-FI"/>
        </a:p>
      </dgm:t>
    </dgm:pt>
    <dgm:pt modelId="{83589938-6798-3B45-852F-7321EB3D4F65}" type="pres">
      <dgm:prSet presAssocID="{8702BF86-14F5-974A-B3C4-2C2B8A7927C5}" presName="textaccent1" presStyleCnt="0"/>
      <dgm:spPr/>
    </dgm:pt>
    <dgm:pt modelId="{A388488C-D2E9-7549-A6D6-826BB5F729D4}" type="pres">
      <dgm:prSet presAssocID="{8702BF86-14F5-974A-B3C4-2C2B8A7927C5}" presName="accentRepeatNode" presStyleLbl="solidAlignAcc1" presStyleIdx="0" presStyleCnt="12" custLinFactX="1276937" custLinFactY="-168403" custLinFactNeighborX="1300000" custLinFactNeighborY="-200000"/>
      <dgm:spPr/>
    </dgm:pt>
    <dgm:pt modelId="{B5AD8625-F936-5C45-9C5B-8F23774C4BF6}" type="pres">
      <dgm:prSet presAssocID="{15B5BF3E-3AB8-6A46-AAD0-EA361426A787}" presName="image1" presStyleCnt="0"/>
      <dgm:spPr/>
    </dgm:pt>
    <dgm:pt modelId="{16064943-EFD2-0A42-8C6B-C133E52A6BB2}" type="pres">
      <dgm:prSet presAssocID="{15B5BF3E-3AB8-6A46-AAD0-EA361426A787}" presName="imageRepeatNode" presStyleLbl="alignAcc1" presStyleIdx="0" presStyleCnt="6" custLinFactX="76904" custLinFactY="7682" custLinFactNeighborX="100000" custLinFactNeighborY="100000"/>
      <dgm:spPr/>
      <dgm:t>
        <a:bodyPr/>
        <a:lstStyle/>
        <a:p>
          <a:endParaRPr lang="fi-FI"/>
        </a:p>
      </dgm:t>
    </dgm:pt>
    <dgm:pt modelId="{4ED8ACE5-5EF0-EC42-B9EB-439F7C524715}" type="pres">
      <dgm:prSet presAssocID="{15B5BF3E-3AB8-6A46-AAD0-EA361426A787}" presName="imageaccent1" presStyleCnt="0"/>
      <dgm:spPr/>
    </dgm:pt>
    <dgm:pt modelId="{F1C72DCA-8E80-5D4C-A9AE-EB64BFC82160}" type="pres">
      <dgm:prSet presAssocID="{15B5BF3E-3AB8-6A46-AAD0-EA361426A787}" presName="accentRepeatNode" presStyleLbl="solidAlignAcc1" presStyleIdx="1" presStyleCnt="12" custLinFactX="1413506" custLinFactY="-100000" custLinFactNeighborX="1500000" custLinFactNeighborY="-141455"/>
      <dgm:spPr/>
    </dgm:pt>
    <dgm:pt modelId="{B85F8E96-3658-1E4A-BE8C-ABB6F18BEBC4}" type="pres">
      <dgm:prSet presAssocID="{4DBF5CE5-8088-B645-9ED1-0F1561C01A94}" presName="text2" presStyleCnt="0"/>
      <dgm:spPr/>
    </dgm:pt>
    <dgm:pt modelId="{D2F84460-BA91-A74D-8592-DA24624043A3}" type="pres">
      <dgm:prSet presAssocID="{4DBF5CE5-8088-B645-9ED1-0F1561C01A94}" presName="textRepeatNode" presStyleLbl="alignNode1" presStyleIdx="1" presStyleCnt="6" custLinFactNeighborX="5861" custLinFactNeighborY="2692">
        <dgm:presLayoutVars>
          <dgm:chMax val="0"/>
          <dgm:chPref val="0"/>
          <dgm:bulletEnabled val="1"/>
        </dgm:presLayoutVars>
      </dgm:prSet>
      <dgm:spPr/>
      <dgm:t>
        <a:bodyPr/>
        <a:lstStyle/>
        <a:p>
          <a:endParaRPr lang="fi-FI"/>
        </a:p>
      </dgm:t>
    </dgm:pt>
    <dgm:pt modelId="{EF99DF29-5C8A-A845-AC42-678E1F65AE12}" type="pres">
      <dgm:prSet presAssocID="{4DBF5CE5-8088-B645-9ED1-0F1561C01A94}" presName="textaccent2" presStyleCnt="0"/>
      <dgm:spPr/>
    </dgm:pt>
    <dgm:pt modelId="{39246700-9D3B-2A4E-A3B4-47124F933D6C}" type="pres">
      <dgm:prSet presAssocID="{4DBF5CE5-8088-B645-9ED1-0F1561C01A94}" presName="accentRepeatNode" presStyleLbl="solidAlignAcc1" presStyleIdx="2" presStyleCnt="12" custLinFactX="700000" custLinFactNeighborX="733092" custLinFactNeighborY="-40686"/>
      <dgm:spPr/>
    </dgm:pt>
    <dgm:pt modelId="{FA381D29-46F5-8544-A28B-8043F551EEC8}" type="pres">
      <dgm:prSet presAssocID="{5650DA06-DBEC-1E40-9C25-7BE64E1ED67D}" presName="image2" presStyleCnt="0"/>
      <dgm:spPr/>
    </dgm:pt>
    <dgm:pt modelId="{B1A85B5D-5EC7-904E-B395-41DDAAE51BBD}" type="pres">
      <dgm:prSet presAssocID="{5650DA06-DBEC-1E40-9C25-7BE64E1ED67D}" presName="imageRepeatNode" presStyleLbl="alignAcc1" presStyleIdx="1" presStyleCnt="6" custLinFactNeighborX="-1637"/>
      <dgm:spPr/>
      <dgm:t>
        <a:bodyPr/>
        <a:lstStyle/>
        <a:p>
          <a:endParaRPr lang="fi-FI"/>
        </a:p>
      </dgm:t>
    </dgm:pt>
    <dgm:pt modelId="{9BEE78E4-67AB-2942-9B14-C1E35F1498A1}" type="pres">
      <dgm:prSet presAssocID="{5650DA06-DBEC-1E40-9C25-7BE64E1ED67D}" presName="imageaccent2" presStyleCnt="0"/>
      <dgm:spPr/>
    </dgm:pt>
    <dgm:pt modelId="{FDB8AB22-7EFE-F747-9DF3-ED359BA61760}" type="pres">
      <dgm:prSet presAssocID="{5650DA06-DBEC-1E40-9C25-7BE64E1ED67D}" presName="accentRepeatNode" presStyleLbl="solidAlignAcc1" presStyleIdx="3" presStyleCnt="12"/>
      <dgm:spPr/>
    </dgm:pt>
    <dgm:pt modelId="{A8385FA9-3414-A648-A960-9218BE2B765C}" type="pres">
      <dgm:prSet presAssocID="{FD9F59BD-C189-5541-9F60-04F9571240F0}" presName="text3" presStyleCnt="0"/>
      <dgm:spPr/>
    </dgm:pt>
    <dgm:pt modelId="{51638C03-C7AD-5547-8F7D-309C5AF71266}" type="pres">
      <dgm:prSet presAssocID="{FD9F59BD-C189-5541-9F60-04F9571240F0}" presName="textRepeatNode" presStyleLbl="alignNode1" presStyleIdx="2" presStyleCnt="6" custLinFactNeighborX="7542" custLinFactNeighborY="3645">
        <dgm:presLayoutVars>
          <dgm:chMax val="0"/>
          <dgm:chPref val="0"/>
          <dgm:bulletEnabled val="1"/>
        </dgm:presLayoutVars>
      </dgm:prSet>
      <dgm:spPr/>
      <dgm:t>
        <a:bodyPr/>
        <a:lstStyle/>
        <a:p>
          <a:endParaRPr lang="fi-FI"/>
        </a:p>
      </dgm:t>
    </dgm:pt>
    <dgm:pt modelId="{F2923389-C1F6-5146-A79B-C0778BFB8C1D}" type="pres">
      <dgm:prSet presAssocID="{FD9F59BD-C189-5541-9F60-04F9571240F0}" presName="textaccent3" presStyleCnt="0"/>
      <dgm:spPr/>
    </dgm:pt>
    <dgm:pt modelId="{429D5443-28C1-8745-BC4B-D8BBAAE661FC}" type="pres">
      <dgm:prSet presAssocID="{FD9F59BD-C189-5541-9F60-04F9571240F0}" presName="accentRepeatNode" presStyleLbl="solidAlignAcc1" presStyleIdx="4" presStyleCnt="12" custScaleX="116354" custScaleY="117454" custLinFactX="1081394" custLinFactY="400000" custLinFactNeighborX="1100000" custLinFactNeighborY="495118"/>
      <dgm:spPr/>
    </dgm:pt>
    <dgm:pt modelId="{786946EB-6686-9142-B409-95A505CFDCFD}" type="pres">
      <dgm:prSet presAssocID="{A58B5585-A654-CA4F-82D7-680C83DF811D}" presName="image3" presStyleCnt="0"/>
      <dgm:spPr/>
    </dgm:pt>
    <dgm:pt modelId="{5146C8BF-A5A3-4347-B61B-EC65A99A3E8B}" type="pres">
      <dgm:prSet presAssocID="{A58B5585-A654-CA4F-82D7-680C83DF811D}" presName="imageRepeatNode" presStyleLbl="alignAcc1" presStyleIdx="2" presStyleCnt="6" custLinFactNeighborX="9853" custLinFactNeighborY="953"/>
      <dgm:spPr/>
      <dgm:t>
        <a:bodyPr/>
        <a:lstStyle/>
        <a:p>
          <a:endParaRPr lang="fi-FI"/>
        </a:p>
      </dgm:t>
    </dgm:pt>
    <dgm:pt modelId="{77D8FD10-8A19-7348-87BD-30F911EC56F0}" type="pres">
      <dgm:prSet presAssocID="{A58B5585-A654-CA4F-82D7-680C83DF811D}" presName="imageaccent3" presStyleCnt="0"/>
      <dgm:spPr/>
    </dgm:pt>
    <dgm:pt modelId="{B020BC2C-BDA7-CD4D-9A32-5EDCDB0BCF10}" type="pres">
      <dgm:prSet presAssocID="{A58B5585-A654-CA4F-82D7-680C83DF811D}" presName="accentRepeatNode" presStyleLbl="solidAlignAcc1" presStyleIdx="5" presStyleCnt="12" custScaleX="40539" custScaleY="26450"/>
      <dgm:spPr/>
    </dgm:pt>
    <dgm:pt modelId="{F51F01F1-0B08-FD4E-81C4-7639DD3495BF}" type="pres">
      <dgm:prSet presAssocID="{A410EB26-D63E-0540-A099-59DF1D659B01}" presName="text4" presStyleCnt="0"/>
      <dgm:spPr/>
    </dgm:pt>
    <dgm:pt modelId="{0A28B145-D7E2-B545-B919-0B3936F87845}" type="pres">
      <dgm:prSet presAssocID="{A410EB26-D63E-0540-A099-59DF1D659B01}" presName="textRepeatNode" presStyleLbl="alignNode1" presStyleIdx="3" presStyleCnt="6" custLinFactNeighborX="818" custLinFactNeighborY="3645">
        <dgm:presLayoutVars>
          <dgm:chMax val="0"/>
          <dgm:chPref val="0"/>
          <dgm:bulletEnabled val="1"/>
        </dgm:presLayoutVars>
      </dgm:prSet>
      <dgm:spPr/>
      <dgm:t>
        <a:bodyPr/>
        <a:lstStyle/>
        <a:p>
          <a:endParaRPr lang="fi-FI"/>
        </a:p>
      </dgm:t>
    </dgm:pt>
    <dgm:pt modelId="{19006F27-87C6-C243-8EDD-11C7B6A9D05B}" type="pres">
      <dgm:prSet presAssocID="{A410EB26-D63E-0540-A099-59DF1D659B01}" presName="textaccent4" presStyleCnt="0"/>
      <dgm:spPr/>
    </dgm:pt>
    <dgm:pt modelId="{7DDDBD08-3EB3-7E4B-9F95-7A8A67FB2275}" type="pres">
      <dgm:prSet presAssocID="{A410EB26-D63E-0540-A099-59DF1D659B01}" presName="accentRepeatNode" presStyleLbl="solidAlignAcc1" presStyleIdx="6" presStyleCnt="12" custLinFactX="282173" custLinFactY="300000" custLinFactNeighborX="300000" custLinFactNeighborY="367271"/>
      <dgm:spPr/>
    </dgm:pt>
    <dgm:pt modelId="{1A92E8AE-0CDC-4940-8BD7-C59D16429CD3}" type="pres">
      <dgm:prSet presAssocID="{6B74F302-E3CC-5A46-8E11-ADECC517C1D4}" presName="image4" presStyleCnt="0"/>
      <dgm:spPr/>
    </dgm:pt>
    <dgm:pt modelId="{7D25D9DD-C5AC-E54F-829B-5E78A67A5BDB}" type="pres">
      <dgm:prSet presAssocID="{6B74F302-E3CC-5A46-8E11-ADECC517C1D4}" presName="imageRepeatNode" presStyleLbl="alignAcc1" presStyleIdx="3" presStyleCnt="6" custLinFactY="-57878" custLinFactNeighborX="-77980" custLinFactNeighborY="-100000"/>
      <dgm:spPr/>
      <dgm:t>
        <a:bodyPr/>
        <a:lstStyle/>
        <a:p>
          <a:endParaRPr lang="fi-FI"/>
        </a:p>
      </dgm:t>
    </dgm:pt>
    <dgm:pt modelId="{CEC20D31-CD8C-954D-A58A-EC7D00FD82BF}" type="pres">
      <dgm:prSet presAssocID="{6B74F302-E3CC-5A46-8E11-ADECC517C1D4}" presName="imageaccent4" presStyleCnt="0"/>
      <dgm:spPr/>
    </dgm:pt>
    <dgm:pt modelId="{E313021C-0043-B544-AFA6-295E9199AAC4}" type="pres">
      <dgm:prSet presAssocID="{6B74F302-E3CC-5A46-8E11-ADECC517C1D4}" presName="accentRepeatNode" presStyleLbl="solidAlignAcc1" presStyleIdx="7" presStyleCnt="12"/>
      <dgm:spPr/>
    </dgm:pt>
    <dgm:pt modelId="{0DF8103B-7E25-0B4C-ABD5-DFC10B865A9F}" type="pres">
      <dgm:prSet presAssocID="{1BFB1FD1-4B3F-5D47-B7D5-738F37C95A88}" presName="text5" presStyleCnt="0"/>
      <dgm:spPr/>
    </dgm:pt>
    <dgm:pt modelId="{F5E11956-2404-3545-B765-A1213E83932D}" type="pres">
      <dgm:prSet presAssocID="{1BFB1FD1-4B3F-5D47-B7D5-738F37C95A88}" presName="textRepeatNode" presStyleLbl="alignNode1" presStyleIdx="4" presStyleCnt="6" custLinFactNeighborX="818" custLinFactNeighborY="3645">
        <dgm:presLayoutVars>
          <dgm:chMax val="0"/>
          <dgm:chPref val="0"/>
          <dgm:bulletEnabled val="1"/>
        </dgm:presLayoutVars>
      </dgm:prSet>
      <dgm:spPr/>
      <dgm:t>
        <a:bodyPr/>
        <a:lstStyle/>
        <a:p>
          <a:endParaRPr lang="fi-FI"/>
        </a:p>
      </dgm:t>
    </dgm:pt>
    <dgm:pt modelId="{2EE6CDE2-C52F-2042-BCBF-159FE7E5DC93}" type="pres">
      <dgm:prSet presAssocID="{1BFB1FD1-4B3F-5D47-B7D5-738F37C95A88}" presName="textaccent5" presStyleCnt="0"/>
      <dgm:spPr/>
    </dgm:pt>
    <dgm:pt modelId="{F04703A4-3E93-1E46-BB29-25871FC47ABA}" type="pres">
      <dgm:prSet presAssocID="{1BFB1FD1-4B3F-5D47-B7D5-738F37C95A88}" presName="accentRepeatNode" presStyleLbl="solidAlignAcc1" presStyleIdx="8" presStyleCnt="12" custLinFactX="-47296" custLinFactY="500000" custLinFactNeighborX="-100000" custLinFactNeighborY="517179"/>
      <dgm:spPr/>
    </dgm:pt>
    <dgm:pt modelId="{1259D7C9-7C6A-EC4B-A390-4A3DD5F49AC1}" type="pres">
      <dgm:prSet presAssocID="{AB9372A5-EA32-044C-B28E-421371D7A0C1}" presName="image5" presStyleCnt="0"/>
      <dgm:spPr/>
    </dgm:pt>
    <dgm:pt modelId="{C542F52D-70BD-E543-8D70-C916189549D5}" type="pres">
      <dgm:prSet presAssocID="{AB9372A5-EA32-044C-B28E-421371D7A0C1}" presName="imageRepeatNode" presStyleLbl="alignAcc1" presStyleIdx="4" presStyleCnt="6" custLinFactNeighborX="-87833" custLinFactNeighborY="53841"/>
      <dgm:spPr/>
      <dgm:t>
        <a:bodyPr/>
        <a:lstStyle/>
        <a:p>
          <a:endParaRPr lang="fi-FI"/>
        </a:p>
      </dgm:t>
    </dgm:pt>
    <dgm:pt modelId="{8F001D60-088E-3B49-BCF4-33C8AE192943}" type="pres">
      <dgm:prSet presAssocID="{AB9372A5-EA32-044C-B28E-421371D7A0C1}" presName="imageaccent5" presStyleCnt="0"/>
      <dgm:spPr/>
    </dgm:pt>
    <dgm:pt modelId="{B0FA7B6D-5791-7846-8583-3379674B1D77}" type="pres">
      <dgm:prSet presAssocID="{AB9372A5-EA32-044C-B28E-421371D7A0C1}" presName="accentRepeatNode" presStyleLbl="solidAlignAcc1" presStyleIdx="9" presStyleCnt="12" custLinFactX="-200000" custLinFactY="500000" custLinFactNeighborX="-234000" custLinFactNeighborY="551354"/>
      <dgm:spPr/>
    </dgm:pt>
    <dgm:pt modelId="{AA894070-0382-144F-8D6D-1DBF56F67F24}" type="pres">
      <dgm:prSet presAssocID="{BF7BD3BC-36B9-FD40-A32F-7B1C8B9C3B14}" presName="text6" presStyleCnt="0"/>
      <dgm:spPr/>
    </dgm:pt>
    <dgm:pt modelId="{7670F234-7BA6-9740-ACC4-CCD82560EF63}" type="pres">
      <dgm:prSet presAssocID="{BF7BD3BC-36B9-FD40-A32F-7B1C8B9C3B14}" presName="textRepeatNode" presStyleLbl="alignNode1" presStyleIdx="5" presStyleCnt="6">
        <dgm:presLayoutVars>
          <dgm:chMax val="0"/>
          <dgm:chPref val="0"/>
          <dgm:bulletEnabled val="1"/>
        </dgm:presLayoutVars>
      </dgm:prSet>
      <dgm:spPr/>
      <dgm:t>
        <a:bodyPr/>
        <a:lstStyle/>
        <a:p>
          <a:endParaRPr lang="en-GB"/>
        </a:p>
      </dgm:t>
    </dgm:pt>
    <dgm:pt modelId="{37E15348-1B6A-8241-8AED-453C62373C55}" type="pres">
      <dgm:prSet presAssocID="{BF7BD3BC-36B9-FD40-A32F-7B1C8B9C3B14}" presName="textaccent6" presStyleCnt="0"/>
      <dgm:spPr/>
    </dgm:pt>
    <dgm:pt modelId="{0BE1FA04-EF07-624F-9062-C9F0AA6D6C81}" type="pres">
      <dgm:prSet presAssocID="{BF7BD3BC-36B9-FD40-A32F-7B1C8B9C3B14}" presName="accentRepeatNode" presStyleLbl="solidAlignAcc1" presStyleIdx="10" presStyleCnt="12" custLinFactY="-165876" custLinFactNeighborX="-84170" custLinFactNeighborY="-200000"/>
      <dgm:spPr/>
    </dgm:pt>
    <dgm:pt modelId="{742C9D1B-3CC5-C04B-B392-B04658B39687}" type="pres">
      <dgm:prSet presAssocID="{B3ACEEA4-4617-9F4B-A2EC-E3B72E099F25}" presName="image6" presStyleCnt="0"/>
      <dgm:spPr/>
    </dgm:pt>
    <dgm:pt modelId="{ED6C557B-39E5-B04E-8AD0-4F599F87632E}" type="pres">
      <dgm:prSet presAssocID="{B3ACEEA4-4617-9F4B-A2EC-E3B72E099F25}" presName="imageRepeatNode" presStyleLbl="alignAcc1" presStyleIdx="5" presStyleCnt="6" custLinFactNeighborX="-3272"/>
      <dgm:spPr/>
      <dgm:t>
        <a:bodyPr/>
        <a:lstStyle/>
        <a:p>
          <a:endParaRPr lang="en-GB"/>
        </a:p>
      </dgm:t>
    </dgm:pt>
    <dgm:pt modelId="{E3AD3183-FCDC-484F-B6D3-0EAE2C7D916D}" type="pres">
      <dgm:prSet presAssocID="{B3ACEEA4-4617-9F4B-A2EC-E3B72E099F25}" presName="imageaccent6" presStyleCnt="0"/>
      <dgm:spPr/>
    </dgm:pt>
    <dgm:pt modelId="{A43159C3-63C1-414B-A3FC-ACBA28F040D7}" type="pres">
      <dgm:prSet presAssocID="{B3ACEEA4-4617-9F4B-A2EC-E3B72E099F25}" presName="accentRepeatNode" presStyleLbl="solidAlignAcc1" presStyleIdx="11" presStyleCnt="12" custLinFactX="54311" custLinFactY="-200000" custLinFactNeighborX="100000" custLinFactNeighborY="-214659"/>
      <dgm:spPr/>
    </dgm:pt>
  </dgm:ptLst>
  <dgm:cxnLst>
    <dgm:cxn modelId="{CB155B11-9D68-8F40-8D90-90018C93FEB3}" type="presOf" srcId="{6B74F302-E3CC-5A46-8E11-ADECC517C1D4}" destId="{7D25D9DD-C5AC-E54F-829B-5E78A67A5BDB}" srcOrd="0" destOrd="0" presId="urn:microsoft.com/office/officeart/2008/layout/HexagonCluster"/>
    <dgm:cxn modelId="{885A3BF6-9D0F-DA4D-93B8-8FE2EE8892E4}" type="presOf" srcId="{AB9372A5-EA32-044C-B28E-421371D7A0C1}" destId="{C542F52D-70BD-E543-8D70-C916189549D5}" srcOrd="0" destOrd="0" presId="urn:microsoft.com/office/officeart/2008/layout/HexagonCluster"/>
    <dgm:cxn modelId="{070D0847-2296-0045-BD5F-4FC4F79CCB59}" type="presOf" srcId="{8702BF86-14F5-974A-B3C4-2C2B8A7927C5}" destId="{4DBC9285-E5AE-2248-9944-130C0FE2D850}" srcOrd="0" destOrd="0" presId="urn:microsoft.com/office/officeart/2008/layout/HexagonCluster"/>
    <dgm:cxn modelId="{FFAE1F33-B901-CC4E-B001-7E16BA6B3634}" srcId="{1F3BA376-66B9-E542-AC23-F77BA643EF4C}" destId="{1BFB1FD1-4B3F-5D47-B7D5-738F37C95A88}" srcOrd="4" destOrd="0" parTransId="{59F9FA8C-0F19-6E48-B5A8-88D271125734}" sibTransId="{AB9372A5-EA32-044C-B28E-421371D7A0C1}"/>
    <dgm:cxn modelId="{9E574270-E32D-1B46-86FF-FDE914ED6D25}" srcId="{1F3BA376-66B9-E542-AC23-F77BA643EF4C}" destId="{FD9F59BD-C189-5541-9F60-04F9571240F0}" srcOrd="2" destOrd="0" parTransId="{2AA71564-941E-DB4F-9F69-C040F70EA02D}" sibTransId="{A58B5585-A654-CA4F-82D7-680C83DF811D}"/>
    <dgm:cxn modelId="{5250716D-39DE-514A-B369-3A88FB09521D}" srcId="{1F3BA376-66B9-E542-AC23-F77BA643EF4C}" destId="{A410EB26-D63E-0540-A099-59DF1D659B01}" srcOrd="3" destOrd="0" parTransId="{6937265B-3C99-4140-A24A-DCC2D2EA111C}" sibTransId="{6B74F302-E3CC-5A46-8E11-ADECC517C1D4}"/>
    <dgm:cxn modelId="{C6513098-3BC0-C84D-9D5F-B91BBBDDC2C2}" type="presOf" srcId="{B3ACEEA4-4617-9F4B-A2EC-E3B72E099F25}" destId="{ED6C557B-39E5-B04E-8AD0-4F599F87632E}" srcOrd="0" destOrd="0" presId="urn:microsoft.com/office/officeart/2008/layout/HexagonCluster"/>
    <dgm:cxn modelId="{24A1C542-B514-B446-A518-F2330E855F23}" srcId="{1F3BA376-66B9-E542-AC23-F77BA643EF4C}" destId="{BF7BD3BC-36B9-FD40-A32F-7B1C8B9C3B14}" srcOrd="5" destOrd="0" parTransId="{666B80F7-3CD5-7343-892C-179CF762FC40}" sibTransId="{B3ACEEA4-4617-9F4B-A2EC-E3B72E099F25}"/>
    <dgm:cxn modelId="{46746059-D66D-7C45-A689-B988D42FC690}" srcId="{1F3BA376-66B9-E542-AC23-F77BA643EF4C}" destId="{8702BF86-14F5-974A-B3C4-2C2B8A7927C5}" srcOrd="0" destOrd="0" parTransId="{B95DBFFA-6B03-7141-BF9C-F5B4BA6D67F7}" sibTransId="{15B5BF3E-3AB8-6A46-AAD0-EA361426A787}"/>
    <dgm:cxn modelId="{AEA24CB3-12BC-DD46-B0AD-E885E394408F}" type="presOf" srcId="{5650DA06-DBEC-1E40-9C25-7BE64E1ED67D}" destId="{B1A85B5D-5EC7-904E-B395-41DDAAE51BBD}" srcOrd="0" destOrd="0" presId="urn:microsoft.com/office/officeart/2008/layout/HexagonCluster"/>
    <dgm:cxn modelId="{9E2347D8-9926-F341-B520-8A7065B46878}" type="presOf" srcId="{FD9F59BD-C189-5541-9F60-04F9571240F0}" destId="{51638C03-C7AD-5547-8F7D-309C5AF71266}" srcOrd="0" destOrd="0" presId="urn:microsoft.com/office/officeart/2008/layout/HexagonCluster"/>
    <dgm:cxn modelId="{464368C0-0B3D-B046-B4C6-6532CC72C860}" type="presOf" srcId="{1BFB1FD1-4B3F-5D47-B7D5-738F37C95A88}" destId="{F5E11956-2404-3545-B765-A1213E83932D}" srcOrd="0" destOrd="0" presId="urn:microsoft.com/office/officeart/2008/layout/HexagonCluster"/>
    <dgm:cxn modelId="{B6F9880D-347C-B245-B87B-8E6A5E7242D5}" type="presOf" srcId="{A58B5585-A654-CA4F-82D7-680C83DF811D}" destId="{5146C8BF-A5A3-4347-B61B-EC65A99A3E8B}" srcOrd="0" destOrd="0" presId="urn:microsoft.com/office/officeart/2008/layout/HexagonCluster"/>
    <dgm:cxn modelId="{76CE847B-05A4-B640-B193-91E43E12DD91}" type="presOf" srcId="{1F3BA376-66B9-E542-AC23-F77BA643EF4C}" destId="{DE433EA6-A94C-9946-B70D-D1755D730163}" srcOrd="0" destOrd="0" presId="urn:microsoft.com/office/officeart/2008/layout/HexagonCluster"/>
    <dgm:cxn modelId="{E4B06617-78C0-1349-AAEB-0EB858997B6C}" srcId="{1F3BA376-66B9-E542-AC23-F77BA643EF4C}" destId="{4DBF5CE5-8088-B645-9ED1-0F1561C01A94}" srcOrd="1" destOrd="0" parTransId="{5529B589-9D1B-FB42-8D65-438BDAACC745}" sibTransId="{5650DA06-DBEC-1E40-9C25-7BE64E1ED67D}"/>
    <dgm:cxn modelId="{4AC39CBD-622B-F740-8197-7EA2EEBFBD2F}" type="presOf" srcId="{4DBF5CE5-8088-B645-9ED1-0F1561C01A94}" destId="{D2F84460-BA91-A74D-8592-DA24624043A3}" srcOrd="0" destOrd="0" presId="urn:microsoft.com/office/officeart/2008/layout/HexagonCluster"/>
    <dgm:cxn modelId="{94751E84-B553-DE45-BAE6-D30C07831A51}" type="presOf" srcId="{15B5BF3E-3AB8-6A46-AAD0-EA361426A787}" destId="{16064943-EFD2-0A42-8C6B-C133E52A6BB2}" srcOrd="0" destOrd="0" presId="urn:microsoft.com/office/officeart/2008/layout/HexagonCluster"/>
    <dgm:cxn modelId="{0309E259-5803-DF4D-A16B-617BDC709586}" type="presOf" srcId="{A410EB26-D63E-0540-A099-59DF1D659B01}" destId="{0A28B145-D7E2-B545-B919-0B3936F87845}" srcOrd="0" destOrd="0" presId="urn:microsoft.com/office/officeart/2008/layout/HexagonCluster"/>
    <dgm:cxn modelId="{C349B280-1001-9140-889D-23829C402402}" type="presOf" srcId="{BF7BD3BC-36B9-FD40-A32F-7B1C8B9C3B14}" destId="{7670F234-7BA6-9740-ACC4-CCD82560EF63}" srcOrd="0" destOrd="0" presId="urn:microsoft.com/office/officeart/2008/layout/HexagonCluster"/>
    <dgm:cxn modelId="{E9483EF9-01ED-324B-A8D2-1A3EA552CA2A}" type="presParOf" srcId="{DE433EA6-A94C-9946-B70D-D1755D730163}" destId="{70D59B93-3BCD-A548-AB83-099EE3FB9F92}" srcOrd="0" destOrd="0" presId="urn:microsoft.com/office/officeart/2008/layout/HexagonCluster"/>
    <dgm:cxn modelId="{77399928-8896-9E41-B6A7-61DB82A666A5}" type="presParOf" srcId="{70D59B93-3BCD-A548-AB83-099EE3FB9F92}" destId="{4DBC9285-E5AE-2248-9944-130C0FE2D850}" srcOrd="0" destOrd="0" presId="urn:microsoft.com/office/officeart/2008/layout/HexagonCluster"/>
    <dgm:cxn modelId="{338459FA-0E55-BD45-A23B-798D34763A9F}" type="presParOf" srcId="{DE433EA6-A94C-9946-B70D-D1755D730163}" destId="{83589938-6798-3B45-852F-7321EB3D4F65}" srcOrd="1" destOrd="0" presId="urn:microsoft.com/office/officeart/2008/layout/HexagonCluster"/>
    <dgm:cxn modelId="{166E4CC4-1A88-1942-944F-A67B19FC253D}" type="presParOf" srcId="{83589938-6798-3B45-852F-7321EB3D4F65}" destId="{A388488C-D2E9-7549-A6D6-826BB5F729D4}" srcOrd="0" destOrd="0" presId="urn:microsoft.com/office/officeart/2008/layout/HexagonCluster"/>
    <dgm:cxn modelId="{7FE7C00D-9A27-F943-81E6-04FE3069EB74}" type="presParOf" srcId="{DE433EA6-A94C-9946-B70D-D1755D730163}" destId="{B5AD8625-F936-5C45-9C5B-8F23774C4BF6}" srcOrd="2" destOrd="0" presId="urn:microsoft.com/office/officeart/2008/layout/HexagonCluster"/>
    <dgm:cxn modelId="{4EBA0B53-F8C7-7D41-A757-72465EF0A107}" type="presParOf" srcId="{B5AD8625-F936-5C45-9C5B-8F23774C4BF6}" destId="{16064943-EFD2-0A42-8C6B-C133E52A6BB2}" srcOrd="0" destOrd="0" presId="urn:microsoft.com/office/officeart/2008/layout/HexagonCluster"/>
    <dgm:cxn modelId="{1926B1F0-2C55-C445-AA8C-F9661AF30C91}" type="presParOf" srcId="{DE433EA6-A94C-9946-B70D-D1755D730163}" destId="{4ED8ACE5-5EF0-EC42-B9EB-439F7C524715}" srcOrd="3" destOrd="0" presId="urn:microsoft.com/office/officeart/2008/layout/HexagonCluster"/>
    <dgm:cxn modelId="{B20E553C-2776-E844-A034-0C9A6FFDE312}" type="presParOf" srcId="{4ED8ACE5-5EF0-EC42-B9EB-439F7C524715}" destId="{F1C72DCA-8E80-5D4C-A9AE-EB64BFC82160}" srcOrd="0" destOrd="0" presId="urn:microsoft.com/office/officeart/2008/layout/HexagonCluster"/>
    <dgm:cxn modelId="{0EB7DA7C-C715-E44A-BCDC-D73BC00E9A61}" type="presParOf" srcId="{DE433EA6-A94C-9946-B70D-D1755D730163}" destId="{B85F8E96-3658-1E4A-BE8C-ABB6F18BEBC4}" srcOrd="4" destOrd="0" presId="urn:microsoft.com/office/officeart/2008/layout/HexagonCluster"/>
    <dgm:cxn modelId="{61BCA13B-B873-E84B-8D22-3379D86C8321}" type="presParOf" srcId="{B85F8E96-3658-1E4A-BE8C-ABB6F18BEBC4}" destId="{D2F84460-BA91-A74D-8592-DA24624043A3}" srcOrd="0" destOrd="0" presId="urn:microsoft.com/office/officeart/2008/layout/HexagonCluster"/>
    <dgm:cxn modelId="{BE620038-2CC6-0141-AF6C-00517E59D28F}" type="presParOf" srcId="{DE433EA6-A94C-9946-B70D-D1755D730163}" destId="{EF99DF29-5C8A-A845-AC42-678E1F65AE12}" srcOrd="5" destOrd="0" presId="urn:microsoft.com/office/officeart/2008/layout/HexagonCluster"/>
    <dgm:cxn modelId="{D24E2F7C-C4F0-734D-A70C-67CA1C16669B}" type="presParOf" srcId="{EF99DF29-5C8A-A845-AC42-678E1F65AE12}" destId="{39246700-9D3B-2A4E-A3B4-47124F933D6C}" srcOrd="0" destOrd="0" presId="urn:microsoft.com/office/officeart/2008/layout/HexagonCluster"/>
    <dgm:cxn modelId="{4FE83157-73DF-6B48-A70D-4BDAC30DC588}" type="presParOf" srcId="{DE433EA6-A94C-9946-B70D-D1755D730163}" destId="{FA381D29-46F5-8544-A28B-8043F551EEC8}" srcOrd="6" destOrd="0" presId="urn:microsoft.com/office/officeart/2008/layout/HexagonCluster"/>
    <dgm:cxn modelId="{8742E4FA-865B-EA4C-88BF-693C687FBA74}" type="presParOf" srcId="{FA381D29-46F5-8544-A28B-8043F551EEC8}" destId="{B1A85B5D-5EC7-904E-B395-41DDAAE51BBD}" srcOrd="0" destOrd="0" presId="urn:microsoft.com/office/officeart/2008/layout/HexagonCluster"/>
    <dgm:cxn modelId="{7B21DC7E-C45A-224A-ACA4-7671090B81DD}" type="presParOf" srcId="{DE433EA6-A94C-9946-B70D-D1755D730163}" destId="{9BEE78E4-67AB-2942-9B14-C1E35F1498A1}" srcOrd="7" destOrd="0" presId="urn:microsoft.com/office/officeart/2008/layout/HexagonCluster"/>
    <dgm:cxn modelId="{03332D33-F689-F344-8E5F-E6D29DCEDDA3}" type="presParOf" srcId="{9BEE78E4-67AB-2942-9B14-C1E35F1498A1}" destId="{FDB8AB22-7EFE-F747-9DF3-ED359BA61760}" srcOrd="0" destOrd="0" presId="urn:microsoft.com/office/officeart/2008/layout/HexagonCluster"/>
    <dgm:cxn modelId="{7F41B605-7857-9244-8064-30AE2A699983}" type="presParOf" srcId="{DE433EA6-A94C-9946-B70D-D1755D730163}" destId="{A8385FA9-3414-A648-A960-9218BE2B765C}" srcOrd="8" destOrd="0" presId="urn:microsoft.com/office/officeart/2008/layout/HexagonCluster"/>
    <dgm:cxn modelId="{78836392-E9F8-4446-AE42-FF5530D75359}" type="presParOf" srcId="{A8385FA9-3414-A648-A960-9218BE2B765C}" destId="{51638C03-C7AD-5547-8F7D-309C5AF71266}" srcOrd="0" destOrd="0" presId="urn:microsoft.com/office/officeart/2008/layout/HexagonCluster"/>
    <dgm:cxn modelId="{A24DEDF2-A031-324A-95C8-1920B20733C0}" type="presParOf" srcId="{DE433EA6-A94C-9946-B70D-D1755D730163}" destId="{F2923389-C1F6-5146-A79B-C0778BFB8C1D}" srcOrd="9" destOrd="0" presId="urn:microsoft.com/office/officeart/2008/layout/HexagonCluster"/>
    <dgm:cxn modelId="{419996C5-5FC7-F741-8E97-F961C4BC83D1}" type="presParOf" srcId="{F2923389-C1F6-5146-A79B-C0778BFB8C1D}" destId="{429D5443-28C1-8745-BC4B-D8BBAAE661FC}" srcOrd="0" destOrd="0" presId="urn:microsoft.com/office/officeart/2008/layout/HexagonCluster"/>
    <dgm:cxn modelId="{8A5F81F3-1D04-EF4B-B4F1-F0B954E91278}" type="presParOf" srcId="{DE433EA6-A94C-9946-B70D-D1755D730163}" destId="{786946EB-6686-9142-B409-95A505CFDCFD}" srcOrd="10" destOrd="0" presId="urn:microsoft.com/office/officeart/2008/layout/HexagonCluster"/>
    <dgm:cxn modelId="{14E3C306-63FB-A547-B7B5-36B6B7FC84D4}" type="presParOf" srcId="{786946EB-6686-9142-B409-95A505CFDCFD}" destId="{5146C8BF-A5A3-4347-B61B-EC65A99A3E8B}" srcOrd="0" destOrd="0" presId="urn:microsoft.com/office/officeart/2008/layout/HexagonCluster"/>
    <dgm:cxn modelId="{04C15F1E-27BF-C446-A31F-13DD031775FB}" type="presParOf" srcId="{DE433EA6-A94C-9946-B70D-D1755D730163}" destId="{77D8FD10-8A19-7348-87BD-30F911EC56F0}" srcOrd="11" destOrd="0" presId="urn:microsoft.com/office/officeart/2008/layout/HexagonCluster"/>
    <dgm:cxn modelId="{2EB32204-04F8-F446-9F14-0E025AAFD6C1}" type="presParOf" srcId="{77D8FD10-8A19-7348-87BD-30F911EC56F0}" destId="{B020BC2C-BDA7-CD4D-9A32-5EDCDB0BCF10}" srcOrd="0" destOrd="0" presId="urn:microsoft.com/office/officeart/2008/layout/HexagonCluster"/>
    <dgm:cxn modelId="{48E59FB5-BF78-EE40-BB14-DCA84EA53B48}" type="presParOf" srcId="{DE433EA6-A94C-9946-B70D-D1755D730163}" destId="{F51F01F1-0B08-FD4E-81C4-7639DD3495BF}" srcOrd="12" destOrd="0" presId="urn:microsoft.com/office/officeart/2008/layout/HexagonCluster"/>
    <dgm:cxn modelId="{83BD854C-31F8-5C43-A4EE-16B65CA3980A}" type="presParOf" srcId="{F51F01F1-0B08-FD4E-81C4-7639DD3495BF}" destId="{0A28B145-D7E2-B545-B919-0B3936F87845}" srcOrd="0" destOrd="0" presId="urn:microsoft.com/office/officeart/2008/layout/HexagonCluster"/>
    <dgm:cxn modelId="{26748924-AC39-694B-9641-46ED1C42DF04}" type="presParOf" srcId="{DE433EA6-A94C-9946-B70D-D1755D730163}" destId="{19006F27-87C6-C243-8EDD-11C7B6A9D05B}" srcOrd="13" destOrd="0" presId="urn:microsoft.com/office/officeart/2008/layout/HexagonCluster"/>
    <dgm:cxn modelId="{ED2DD857-FA4F-5145-B76A-B4CA0780FB02}" type="presParOf" srcId="{19006F27-87C6-C243-8EDD-11C7B6A9D05B}" destId="{7DDDBD08-3EB3-7E4B-9F95-7A8A67FB2275}" srcOrd="0" destOrd="0" presId="urn:microsoft.com/office/officeart/2008/layout/HexagonCluster"/>
    <dgm:cxn modelId="{7767DD7C-907A-394A-9D59-1B8CA2D91A35}" type="presParOf" srcId="{DE433EA6-A94C-9946-B70D-D1755D730163}" destId="{1A92E8AE-0CDC-4940-8BD7-C59D16429CD3}" srcOrd="14" destOrd="0" presId="urn:microsoft.com/office/officeart/2008/layout/HexagonCluster"/>
    <dgm:cxn modelId="{BAC862CF-72E1-9343-8B06-DD06F2F409B9}" type="presParOf" srcId="{1A92E8AE-0CDC-4940-8BD7-C59D16429CD3}" destId="{7D25D9DD-C5AC-E54F-829B-5E78A67A5BDB}" srcOrd="0" destOrd="0" presId="urn:microsoft.com/office/officeart/2008/layout/HexagonCluster"/>
    <dgm:cxn modelId="{71EF51AA-B339-8A4D-B936-7A2001C177A1}" type="presParOf" srcId="{DE433EA6-A94C-9946-B70D-D1755D730163}" destId="{CEC20D31-CD8C-954D-A58A-EC7D00FD82BF}" srcOrd="15" destOrd="0" presId="urn:microsoft.com/office/officeart/2008/layout/HexagonCluster"/>
    <dgm:cxn modelId="{C47F8EE8-B1FD-A241-ACFF-E920420BB61B}" type="presParOf" srcId="{CEC20D31-CD8C-954D-A58A-EC7D00FD82BF}" destId="{E313021C-0043-B544-AFA6-295E9199AAC4}" srcOrd="0" destOrd="0" presId="urn:microsoft.com/office/officeart/2008/layout/HexagonCluster"/>
    <dgm:cxn modelId="{C2C7B91F-719F-684F-90C0-C3C8D1CD42A8}" type="presParOf" srcId="{DE433EA6-A94C-9946-B70D-D1755D730163}" destId="{0DF8103B-7E25-0B4C-ABD5-DFC10B865A9F}" srcOrd="16" destOrd="0" presId="urn:microsoft.com/office/officeart/2008/layout/HexagonCluster"/>
    <dgm:cxn modelId="{34B95E29-85F5-9A4B-9FEB-E8E264EC9CFF}" type="presParOf" srcId="{0DF8103B-7E25-0B4C-ABD5-DFC10B865A9F}" destId="{F5E11956-2404-3545-B765-A1213E83932D}" srcOrd="0" destOrd="0" presId="urn:microsoft.com/office/officeart/2008/layout/HexagonCluster"/>
    <dgm:cxn modelId="{2B0A66BA-CD5C-6241-831B-AF091C1C7085}" type="presParOf" srcId="{DE433EA6-A94C-9946-B70D-D1755D730163}" destId="{2EE6CDE2-C52F-2042-BCBF-159FE7E5DC93}" srcOrd="17" destOrd="0" presId="urn:microsoft.com/office/officeart/2008/layout/HexagonCluster"/>
    <dgm:cxn modelId="{BF5B1A8F-497D-8341-986C-7CA428DE2616}" type="presParOf" srcId="{2EE6CDE2-C52F-2042-BCBF-159FE7E5DC93}" destId="{F04703A4-3E93-1E46-BB29-25871FC47ABA}" srcOrd="0" destOrd="0" presId="urn:microsoft.com/office/officeart/2008/layout/HexagonCluster"/>
    <dgm:cxn modelId="{0323102F-DB31-EE42-88D7-971AA7BB1278}" type="presParOf" srcId="{DE433EA6-A94C-9946-B70D-D1755D730163}" destId="{1259D7C9-7C6A-EC4B-A390-4A3DD5F49AC1}" srcOrd="18" destOrd="0" presId="urn:microsoft.com/office/officeart/2008/layout/HexagonCluster"/>
    <dgm:cxn modelId="{06F74E59-0791-BE41-B49C-D4D02216737A}" type="presParOf" srcId="{1259D7C9-7C6A-EC4B-A390-4A3DD5F49AC1}" destId="{C542F52D-70BD-E543-8D70-C916189549D5}" srcOrd="0" destOrd="0" presId="urn:microsoft.com/office/officeart/2008/layout/HexagonCluster"/>
    <dgm:cxn modelId="{A429B108-F733-D744-BD72-5337918DD537}" type="presParOf" srcId="{DE433EA6-A94C-9946-B70D-D1755D730163}" destId="{8F001D60-088E-3B49-BCF4-33C8AE192943}" srcOrd="19" destOrd="0" presId="urn:microsoft.com/office/officeart/2008/layout/HexagonCluster"/>
    <dgm:cxn modelId="{1BC95166-7C71-DD43-A236-08FEEB01967A}" type="presParOf" srcId="{8F001D60-088E-3B49-BCF4-33C8AE192943}" destId="{B0FA7B6D-5791-7846-8583-3379674B1D77}" srcOrd="0" destOrd="0" presId="urn:microsoft.com/office/officeart/2008/layout/HexagonCluster"/>
    <dgm:cxn modelId="{961A5BB7-FC82-7C4E-9358-20D410BC5DA4}" type="presParOf" srcId="{DE433EA6-A94C-9946-B70D-D1755D730163}" destId="{AA894070-0382-144F-8D6D-1DBF56F67F24}" srcOrd="20" destOrd="0" presId="urn:microsoft.com/office/officeart/2008/layout/HexagonCluster"/>
    <dgm:cxn modelId="{F0CAB76F-D05E-1F49-97A5-56E7CB5B5CB2}" type="presParOf" srcId="{AA894070-0382-144F-8D6D-1DBF56F67F24}" destId="{7670F234-7BA6-9740-ACC4-CCD82560EF63}" srcOrd="0" destOrd="0" presId="urn:microsoft.com/office/officeart/2008/layout/HexagonCluster"/>
    <dgm:cxn modelId="{05A27926-8098-F242-8419-B287FE184CD3}" type="presParOf" srcId="{DE433EA6-A94C-9946-B70D-D1755D730163}" destId="{37E15348-1B6A-8241-8AED-453C62373C55}" srcOrd="21" destOrd="0" presId="urn:microsoft.com/office/officeart/2008/layout/HexagonCluster"/>
    <dgm:cxn modelId="{9600C8DC-10B6-8F48-83B5-2DE9F3CE48F2}" type="presParOf" srcId="{37E15348-1B6A-8241-8AED-453C62373C55}" destId="{0BE1FA04-EF07-624F-9062-C9F0AA6D6C81}" srcOrd="0" destOrd="0" presId="urn:microsoft.com/office/officeart/2008/layout/HexagonCluster"/>
    <dgm:cxn modelId="{2E9A6F2B-1719-7845-9758-725783F98D8E}" type="presParOf" srcId="{DE433EA6-A94C-9946-B70D-D1755D730163}" destId="{742C9D1B-3CC5-C04B-B392-B04658B39687}" srcOrd="22" destOrd="0" presId="urn:microsoft.com/office/officeart/2008/layout/HexagonCluster"/>
    <dgm:cxn modelId="{9E078C9D-58C8-AC48-ADAC-848705E5E4FF}" type="presParOf" srcId="{742C9D1B-3CC5-C04B-B392-B04658B39687}" destId="{ED6C557B-39E5-B04E-8AD0-4F599F87632E}" srcOrd="0" destOrd="0" presId="urn:microsoft.com/office/officeart/2008/layout/HexagonCluster"/>
    <dgm:cxn modelId="{624BE91C-313C-8447-8E89-F8A9DEDB3327}" type="presParOf" srcId="{DE433EA6-A94C-9946-B70D-D1755D730163}" destId="{E3AD3183-FCDC-484F-B6D3-0EAE2C7D916D}" srcOrd="23" destOrd="0" presId="urn:microsoft.com/office/officeart/2008/layout/HexagonCluster"/>
    <dgm:cxn modelId="{8598AEE3-0B20-CF4B-B464-C3FE981F1FED}" type="presParOf" srcId="{E3AD3183-FCDC-484F-B6D3-0EAE2C7D916D}" destId="{A43159C3-63C1-414B-A3FC-ACBA28F040D7}" srcOrd="0" destOrd="0" presId="urn:microsoft.com/office/officeart/2008/layout/HexagonCluster"/>
  </dgm:cxnLst>
  <dgm:bg>
    <a:effect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3BA376-66B9-E542-AC23-F77BA643EF4C}" type="doc">
      <dgm:prSet loTypeId="urn:microsoft.com/office/officeart/2008/layout/HexagonCluster" loCatId="" qsTypeId="urn:microsoft.com/office/officeart/2005/8/quickstyle/3D7" qsCatId="3D" csTypeId="urn:microsoft.com/office/officeart/2005/8/colors/accent1_2" csCatId="accent1" phldr="1"/>
      <dgm:spPr/>
      <dgm:t>
        <a:bodyPr/>
        <a:lstStyle/>
        <a:p>
          <a:endParaRPr lang="fi-FI"/>
        </a:p>
      </dgm:t>
    </dgm:pt>
    <dgm:pt modelId="{8702BF86-14F5-974A-B3C4-2C2B8A7927C5}">
      <dgm:prSet phldrT="[Text]" custT="1"/>
      <dgm:spPr>
        <a:solidFill>
          <a:srgbClr val="7DBDEA"/>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US" sz="1000" noProof="0" dirty="0" smtClean="0"/>
            <a:t>Awarding</a:t>
          </a:r>
          <a:endParaRPr lang="en-US" sz="1000" noProof="0" dirty="0"/>
        </a:p>
      </dgm:t>
    </dgm:pt>
    <dgm:pt modelId="{B95DBFFA-6B03-7141-BF9C-F5B4BA6D67F7}" type="parTrans" cxnId="{46746059-D66D-7C45-A689-B988D42FC690}">
      <dgm:prSet/>
      <dgm:spPr/>
      <dgm:t>
        <a:bodyPr/>
        <a:lstStyle/>
        <a:p>
          <a:endParaRPr lang="fi-FI"/>
        </a:p>
      </dgm:t>
    </dgm:pt>
    <dgm:pt modelId="{15B5BF3E-3AB8-6A46-AAD0-EA361426A787}" type="sibTrans" cxnId="{46746059-D66D-7C45-A689-B988D42FC69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4DBF5CE5-8088-B645-9ED1-0F1561C01A94}">
      <dgm:prSet phldrT="[Text]" custT="1"/>
      <dgm:spPr>
        <a:solidFill>
          <a:srgbClr val="008000"/>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US" sz="1000" noProof="0" dirty="0" smtClean="0"/>
            <a:t>Scheduling</a:t>
          </a:r>
          <a:endParaRPr lang="en-US" sz="1000" noProof="0" dirty="0"/>
        </a:p>
      </dgm:t>
    </dgm:pt>
    <dgm:pt modelId="{5529B589-9D1B-FB42-8D65-438BDAACC745}" type="parTrans" cxnId="{E4B06617-78C0-1349-AAEB-0EB858997B6C}">
      <dgm:prSet/>
      <dgm:spPr/>
      <dgm:t>
        <a:bodyPr/>
        <a:lstStyle/>
        <a:p>
          <a:endParaRPr lang="fi-FI"/>
        </a:p>
      </dgm:t>
    </dgm:pt>
    <dgm:pt modelId="{5650DA06-DBEC-1E40-9C25-7BE64E1ED67D}" type="sibTrans" cxnId="{E4B06617-78C0-1349-AAEB-0EB858997B6C}">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FD9F59BD-C189-5541-9F60-04F9571240F0}">
      <dgm:prSet phldrT="[Text]" custT="1"/>
      <dgm:spPr>
        <a:solidFill>
          <a:srgbClr val="FFB12C"/>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US" sz="1000" noProof="0" dirty="0" smtClean="0"/>
            <a:t>Course planning</a:t>
          </a:r>
          <a:endParaRPr lang="en-US" sz="1000" noProof="0" dirty="0"/>
        </a:p>
      </dgm:t>
    </dgm:pt>
    <dgm:pt modelId="{2AA71564-941E-DB4F-9F69-C040F70EA02D}" type="parTrans" cxnId="{9E574270-E32D-1B46-86FF-FDE914ED6D25}">
      <dgm:prSet/>
      <dgm:spPr/>
      <dgm:t>
        <a:bodyPr/>
        <a:lstStyle/>
        <a:p>
          <a:endParaRPr lang="fi-FI"/>
        </a:p>
      </dgm:t>
    </dgm:pt>
    <dgm:pt modelId="{A58B5585-A654-CA4F-82D7-680C83DF811D}" type="sibTrans" cxnId="{9E574270-E32D-1B46-86FF-FDE914ED6D25}">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1BFB1FD1-4B3F-5D47-B7D5-738F37C95A88}">
      <dgm:prSet phldrT="[Text]" custT="1"/>
      <dgm:spPr>
        <a:solidFill>
          <a:srgbClr val="3366FF"/>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US" sz="1000" noProof="0" dirty="0" smtClean="0"/>
            <a:t>Documents</a:t>
          </a:r>
          <a:endParaRPr lang="en-US" sz="1000" noProof="0" dirty="0"/>
        </a:p>
      </dgm:t>
    </dgm:pt>
    <dgm:pt modelId="{59F9FA8C-0F19-6E48-B5A8-88D271125734}" type="parTrans" cxnId="{FFAE1F33-B901-CC4E-B001-7E16BA6B3634}">
      <dgm:prSet/>
      <dgm:spPr/>
      <dgm:t>
        <a:bodyPr/>
        <a:lstStyle/>
        <a:p>
          <a:endParaRPr lang="fi-FI"/>
        </a:p>
      </dgm:t>
    </dgm:pt>
    <dgm:pt modelId="{AB9372A5-EA32-044C-B28E-421371D7A0C1}" type="sibTrans" cxnId="{FFAE1F33-B901-CC4E-B001-7E16BA6B3634}">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A410EB26-D63E-0540-A099-59DF1D659B01}">
      <dgm:prSet phldrT="[Text]" custT="1"/>
      <dgm:spPr>
        <a:solidFill>
          <a:srgbClr val="DD7ECB"/>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US" sz="1000" noProof="0" dirty="0" smtClean="0"/>
            <a:t>Reporting</a:t>
          </a:r>
          <a:endParaRPr lang="en-US" sz="1000" noProof="0" dirty="0"/>
        </a:p>
      </dgm:t>
    </dgm:pt>
    <dgm:pt modelId="{6937265B-3C99-4140-A24A-DCC2D2EA111C}" type="parTrans" cxnId="{5250716D-39DE-514A-B369-3A88FB09521D}">
      <dgm:prSet/>
      <dgm:spPr/>
      <dgm:t>
        <a:bodyPr/>
        <a:lstStyle/>
        <a:p>
          <a:endParaRPr lang="fi-FI"/>
        </a:p>
      </dgm:t>
    </dgm:pt>
    <dgm:pt modelId="{6B74F302-E3CC-5A46-8E11-ADECC517C1D4}" type="sibTrans" cxnId="{5250716D-39DE-514A-B369-3A88FB09521D}">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DE433EA6-A94C-9946-B70D-D1755D730163}" type="pres">
      <dgm:prSet presAssocID="{1F3BA376-66B9-E542-AC23-F77BA643EF4C}" presName="Name0" presStyleCnt="0">
        <dgm:presLayoutVars>
          <dgm:chMax val="21"/>
          <dgm:chPref val="21"/>
        </dgm:presLayoutVars>
      </dgm:prSet>
      <dgm:spPr/>
      <dgm:t>
        <a:bodyPr/>
        <a:lstStyle/>
        <a:p>
          <a:endParaRPr lang="fi-FI"/>
        </a:p>
      </dgm:t>
    </dgm:pt>
    <dgm:pt modelId="{70D59B93-3BCD-A548-AB83-099EE3FB9F92}" type="pres">
      <dgm:prSet presAssocID="{8702BF86-14F5-974A-B3C4-2C2B8A7927C5}" presName="text1" presStyleCnt="0"/>
      <dgm:spPr/>
    </dgm:pt>
    <dgm:pt modelId="{4DBC9285-E5AE-2248-9944-130C0FE2D850}" type="pres">
      <dgm:prSet presAssocID="{8702BF86-14F5-974A-B3C4-2C2B8A7927C5}" presName="textRepeatNode" presStyleLbl="alignNode1" presStyleIdx="0" presStyleCnt="5" custLinFactX="100000" custLinFactNeighborX="156420" custLinFactNeighborY="48457">
        <dgm:presLayoutVars>
          <dgm:chMax val="0"/>
          <dgm:chPref val="0"/>
          <dgm:bulletEnabled val="1"/>
        </dgm:presLayoutVars>
      </dgm:prSet>
      <dgm:spPr/>
      <dgm:t>
        <a:bodyPr/>
        <a:lstStyle/>
        <a:p>
          <a:endParaRPr lang="fi-FI"/>
        </a:p>
      </dgm:t>
    </dgm:pt>
    <dgm:pt modelId="{83589938-6798-3B45-852F-7321EB3D4F65}" type="pres">
      <dgm:prSet presAssocID="{8702BF86-14F5-974A-B3C4-2C2B8A7927C5}" presName="textaccent1" presStyleCnt="0"/>
      <dgm:spPr/>
    </dgm:pt>
    <dgm:pt modelId="{A388488C-D2E9-7549-A6D6-826BB5F729D4}" type="pres">
      <dgm:prSet presAssocID="{8702BF86-14F5-974A-B3C4-2C2B8A7927C5}" presName="accentRepeatNode" presStyleLbl="solidAlignAcc1" presStyleIdx="0" presStyleCnt="10" custLinFactX="1276937" custLinFactY="-168403" custLinFactNeighborX="1300000" custLinFactNeighborY="-200000"/>
      <dgm:spPr/>
    </dgm:pt>
    <dgm:pt modelId="{B5AD8625-F936-5C45-9C5B-8F23774C4BF6}" type="pres">
      <dgm:prSet presAssocID="{15B5BF3E-3AB8-6A46-AAD0-EA361426A787}" presName="image1" presStyleCnt="0"/>
      <dgm:spPr/>
    </dgm:pt>
    <dgm:pt modelId="{16064943-EFD2-0A42-8C6B-C133E52A6BB2}" type="pres">
      <dgm:prSet presAssocID="{15B5BF3E-3AB8-6A46-AAD0-EA361426A787}" presName="imageRepeatNode" presStyleLbl="alignAcc1" presStyleIdx="0" presStyleCnt="5" custLinFactX="76904" custLinFactY="7682" custLinFactNeighborX="100000" custLinFactNeighborY="100000"/>
      <dgm:spPr/>
      <dgm:t>
        <a:bodyPr/>
        <a:lstStyle/>
        <a:p>
          <a:endParaRPr lang="fi-FI"/>
        </a:p>
      </dgm:t>
    </dgm:pt>
    <dgm:pt modelId="{4ED8ACE5-5EF0-EC42-B9EB-439F7C524715}" type="pres">
      <dgm:prSet presAssocID="{15B5BF3E-3AB8-6A46-AAD0-EA361426A787}" presName="imageaccent1" presStyleCnt="0"/>
      <dgm:spPr/>
    </dgm:pt>
    <dgm:pt modelId="{F1C72DCA-8E80-5D4C-A9AE-EB64BFC82160}" type="pres">
      <dgm:prSet presAssocID="{15B5BF3E-3AB8-6A46-AAD0-EA361426A787}" presName="accentRepeatNode" presStyleLbl="solidAlignAcc1" presStyleIdx="1" presStyleCnt="10" custLinFactX="1413506" custLinFactY="-100000" custLinFactNeighborX="1500000" custLinFactNeighborY="-141455"/>
      <dgm:spPr/>
    </dgm:pt>
    <dgm:pt modelId="{B85F8E96-3658-1E4A-BE8C-ABB6F18BEBC4}" type="pres">
      <dgm:prSet presAssocID="{4DBF5CE5-8088-B645-9ED1-0F1561C01A94}" presName="text2" presStyleCnt="0"/>
      <dgm:spPr/>
    </dgm:pt>
    <dgm:pt modelId="{D2F84460-BA91-A74D-8592-DA24624043A3}" type="pres">
      <dgm:prSet presAssocID="{4DBF5CE5-8088-B645-9ED1-0F1561C01A94}" presName="textRepeatNode" presStyleLbl="alignNode1" presStyleIdx="1" presStyleCnt="5" custLinFactNeighborX="5861" custLinFactNeighborY="2692">
        <dgm:presLayoutVars>
          <dgm:chMax val="0"/>
          <dgm:chPref val="0"/>
          <dgm:bulletEnabled val="1"/>
        </dgm:presLayoutVars>
      </dgm:prSet>
      <dgm:spPr/>
      <dgm:t>
        <a:bodyPr/>
        <a:lstStyle/>
        <a:p>
          <a:endParaRPr lang="fi-FI"/>
        </a:p>
      </dgm:t>
    </dgm:pt>
    <dgm:pt modelId="{EF99DF29-5C8A-A845-AC42-678E1F65AE12}" type="pres">
      <dgm:prSet presAssocID="{4DBF5CE5-8088-B645-9ED1-0F1561C01A94}" presName="textaccent2" presStyleCnt="0"/>
      <dgm:spPr/>
    </dgm:pt>
    <dgm:pt modelId="{39246700-9D3B-2A4E-A3B4-47124F933D6C}" type="pres">
      <dgm:prSet presAssocID="{4DBF5CE5-8088-B645-9ED1-0F1561C01A94}" presName="accentRepeatNode" presStyleLbl="solidAlignAcc1" presStyleIdx="2" presStyleCnt="10" custLinFactX="700000" custLinFactNeighborX="733092" custLinFactNeighborY="-40686"/>
      <dgm:spPr/>
    </dgm:pt>
    <dgm:pt modelId="{FA381D29-46F5-8544-A28B-8043F551EEC8}" type="pres">
      <dgm:prSet presAssocID="{5650DA06-DBEC-1E40-9C25-7BE64E1ED67D}" presName="image2" presStyleCnt="0"/>
      <dgm:spPr/>
    </dgm:pt>
    <dgm:pt modelId="{B1A85B5D-5EC7-904E-B395-41DDAAE51BBD}" type="pres">
      <dgm:prSet presAssocID="{5650DA06-DBEC-1E40-9C25-7BE64E1ED67D}" presName="imageRepeatNode" presStyleLbl="alignAcc1" presStyleIdx="1" presStyleCnt="5" custLinFactNeighborX="-1637"/>
      <dgm:spPr/>
      <dgm:t>
        <a:bodyPr/>
        <a:lstStyle/>
        <a:p>
          <a:endParaRPr lang="fi-FI"/>
        </a:p>
      </dgm:t>
    </dgm:pt>
    <dgm:pt modelId="{9BEE78E4-67AB-2942-9B14-C1E35F1498A1}" type="pres">
      <dgm:prSet presAssocID="{5650DA06-DBEC-1E40-9C25-7BE64E1ED67D}" presName="imageaccent2" presStyleCnt="0"/>
      <dgm:spPr/>
    </dgm:pt>
    <dgm:pt modelId="{FDB8AB22-7EFE-F747-9DF3-ED359BA61760}" type="pres">
      <dgm:prSet presAssocID="{5650DA06-DBEC-1E40-9C25-7BE64E1ED67D}" presName="accentRepeatNode" presStyleLbl="solidAlignAcc1" presStyleIdx="3" presStyleCnt="10"/>
      <dgm:spPr/>
    </dgm:pt>
    <dgm:pt modelId="{A8385FA9-3414-A648-A960-9218BE2B765C}" type="pres">
      <dgm:prSet presAssocID="{FD9F59BD-C189-5541-9F60-04F9571240F0}" presName="text3" presStyleCnt="0"/>
      <dgm:spPr/>
    </dgm:pt>
    <dgm:pt modelId="{51638C03-C7AD-5547-8F7D-309C5AF71266}" type="pres">
      <dgm:prSet presAssocID="{FD9F59BD-C189-5541-9F60-04F9571240F0}" presName="textRepeatNode" presStyleLbl="alignNode1" presStyleIdx="2" presStyleCnt="5" custLinFactNeighborX="7542" custLinFactNeighborY="3645">
        <dgm:presLayoutVars>
          <dgm:chMax val="0"/>
          <dgm:chPref val="0"/>
          <dgm:bulletEnabled val="1"/>
        </dgm:presLayoutVars>
      </dgm:prSet>
      <dgm:spPr/>
      <dgm:t>
        <a:bodyPr/>
        <a:lstStyle/>
        <a:p>
          <a:endParaRPr lang="fi-FI"/>
        </a:p>
      </dgm:t>
    </dgm:pt>
    <dgm:pt modelId="{F2923389-C1F6-5146-A79B-C0778BFB8C1D}" type="pres">
      <dgm:prSet presAssocID="{FD9F59BD-C189-5541-9F60-04F9571240F0}" presName="textaccent3" presStyleCnt="0"/>
      <dgm:spPr/>
    </dgm:pt>
    <dgm:pt modelId="{429D5443-28C1-8745-BC4B-D8BBAAE661FC}" type="pres">
      <dgm:prSet presAssocID="{FD9F59BD-C189-5541-9F60-04F9571240F0}" presName="accentRepeatNode" presStyleLbl="solidAlignAcc1" presStyleIdx="4" presStyleCnt="10" custScaleX="116354" custScaleY="117454" custLinFactX="1081394" custLinFactY="400000" custLinFactNeighborX="1100000" custLinFactNeighborY="495118"/>
      <dgm:spPr/>
    </dgm:pt>
    <dgm:pt modelId="{786946EB-6686-9142-B409-95A505CFDCFD}" type="pres">
      <dgm:prSet presAssocID="{A58B5585-A654-CA4F-82D7-680C83DF811D}" presName="image3" presStyleCnt="0"/>
      <dgm:spPr/>
    </dgm:pt>
    <dgm:pt modelId="{5146C8BF-A5A3-4347-B61B-EC65A99A3E8B}" type="pres">
      <dgm:prSet presAssocID="{A58B5585-A654-CA4F-82D7-680C83DF811D}" presName="imageRepeatNode" presStyleLbl="alignAcc1" presStyleIdx="2" presStyleCnt="5" custLinFactNeighborX="9853" custLinFactNeighborY="953"/>
      <dgm:spPr/>
      <dgm:t>
        <a:bodyPr/>
        <a:lstStyle/>
        <a:p>
          <a:endParaRPr lang="fi-FI"/>
        </a:p>
      </dgm:t>
    </dgm:pt>
    <dgm:pt modelId="{77D8FD10-8A19-7348-87BD-30F911EC56F0}" type="pres">
      <dgm:prSet presAssocID="{A58B5585-A654-CA4F-82D7-680C83DF811D}" presName="imageaccent3" presStyleCnt="0"/>
      <dgm:spPr/>
    </dgm:pt>
    <dgm:pt modelId="{B020BC2C-BDA7-CD4D-9A32-5EDCDB0BCF10}" type="pres">
      <dgm:prSet presAssocID="{A58B5585-A654-CA4F-82D7-680C83DF811D}" presName="accentRepeatNode" presStyleLbl="solidAlignAcc1" presStyleIdx="5" presStyleCnt="10" custScaleX="40539" custScaleY="26450"/>
      <dgm:spPr/>
    </dgm:pt>
    <dgm:pt modelId="{F51F01F1-0B08-FD4E-81C4-7639DD3495BF}" type="pres">
      <dgm:prSet presAssocID="{A410EB26-D63E-0540-A099-59DF1D659B01}" presName="text4" presStyleCnt="0"/>
      <dgm:spPr/>
    </dgm:pt>
    <dgm:pt modelId="{0A28B145-D7E2-B545-B919-0B3936F87845}" type="pres">
      <dgm:prSet presAssocID="{A410EB26-D63E-0540-A099-59DF1D659B01}" presName="textRepeatNode" presStyleLbl="alignNode1" presStyleIdx="3" presStyleCnt="5" custLinFactNeighborX="818" custLinFactNeighborY="3645">
        <dgm:presLayoutVars>
          <dgm:chMax val="0"/>
          <dgm:chPref val="0"/>
          <dgm:bulletEnabled val="1"/>
        </dgm:presLayoutVars>
      </dgm:prSet>
      <dgm:spPr/>
      <dgm:t>
        <a:bodyPr/>
        <a:lstStyle/>
        <a:p>
          <a:endParaRPr lang="fi-FI"/>
        </a:p>
      </dgm:t>
    </dgm:pt>
    <dgm:pt modelId="{19006F27-87C6-C243-8EDD-11C7B6A9D05B}" type="pres">
      <dgm:prSet presAssocID="{A410EB26-D63E-0540-A099-59DF1D659B01}" presName="textaccent4" presStyleCnt="0"/>
      <dgm:spPr/>
    </dgm:pt>
    <dgm:pt modelId="{7DDDBD08-3EB3-7E4B-9F95-7A8A67FB2275}" type="pres">
      <dgm:prSet presAssocID="{A410EB26-D63E-0540-A099-59DF1D659B01}" presName="accentRepeatNode" presStyleLbl="solidAlignAcc1" presStyleIdx="6" presStyleCnt="10" custLinFactX="282173" custLinFactY="300000" custLinFactNeighborX="300000" custLinFactNeighborY="367271"/>
      <dgm:spPr/>
    </dgm:pt>
    <dgm:pt modelId="{1A92E8AE-0CDC-4940-8BD7-C59D16429CD3}" type="pres">
      <dgm:prSet presAssocID="{6B74F302-E3CC-5A46-8E11-ADECC517C1D4}" presName="image4" presStyleCnt="0"/>
      <dgm:spPr/>
    </dgm:pt>
    <dgm:pt modelId="{7D25D9DD-C5AC-E54F-829B-5E78A67A5BDB}" type="pres">
      <dgm:prSet presAssocID="{6B74F302-E3CC-5A46-8E11-ADECC517C1D4}" presName="imageRepeatNode" presStyleLbl="alignAcc1" presStyleIdx="3" presStyleCnt="5" custLinFactY="-57878" custLinFactNeighborX="-77980" custLinFactNeighborY="-100000"/>
      <dgm:spPr/>
      <dgm:t>
        <a:bodyPr/>
        <a:lstStyle/>
        <a:p>
          <a:endParaRPr lang="fi-FI"/>
        </a:p>
      </dgm:t>
    </dgm:pt>
    <dgm:pt modelId="{CEC20D31-CD8C-954D-A58A-EC7D00FD82BF}" type="pres">
      <dgm:prSet presAssocID="{6B74F302-E3CC-5A46-8E11-ADECC517C1D4}" presName="imageaccent4" presStyleCnt="0"/>
      <dgm:spPr/>
    </dgm:pt>
    <dgm:pt modelId="{E313021C-0043-B544-AFA6-295E9199AAC4}" type="pres">
      <dgm:prSet presAssocID="{6B74F302-E3CC-5A46-8E11-ADECC517C1D4}" presName="accentRepeatNode" presStyleLbl="solidAlignAcc1" presStyleIdx="7" presStyleCnt="10"/>
      <dgm:spPr/>
    </dgm:pt>
    <dgm:pt modelId="{0DF8103B-7E25-0B4C-ABD5-DFC10B865A9F}" type="pres">
      <dgm:prSet presAssocID="{1BFB1FD1-4B3F-5D47-B7D5-738F37C95A88}" presName="text5" presStyleCnt="0"/>
      <dgm:spPr/>
    </dgm:pt>
    <dgm:pt modelId="{F5E11956-2404-3545-B765-A1213E83932D}" type="pres">
      <dgm:prSet presAssocID="{1BFB1FD1-4B3F-5D47-B7D5-738F37C95A88}" presName="textRepeatNode" presStyleLbl="alignNode1" presStyleIdx="4" presStyleCnt="5" custLinFactNeighborX="818" custLinFactNeighborY="3645">
        <dgm:presLayoutVars>
          <dgm:chMax val="0"/>
          <dgm:chPref val="0"/>
          <dgm:bulletEnabled val="1"/>
        </dgm:presLayoutVars>
      </dgm:prSet>
      <dgm:spPr/>
      <dgm:t>
        <a:bodyPr/>
        <a:lstStyle/>
        <a:p>
          <a:endParaRPr lang="fi-FI"/>
        </a:p>
      </dgm:t>
    </dgm:pt>
    <dgm:pt modelId="{2EE6CDE2-C52F-2042-BCBF-159FE7E5DC93}" type="pres">
      <dgm:prSet presAssocID="{1BFB1FD1-4B3F-5D47-B7D5-738F37C95A88}" presName="textaccent5" presStyleCnt="0"/>
      <dgm:spPr/>
    </dgm:pt>
    <dgm:pt modelId="{F04703A4-3E93-1E46-BB29-25871FC47ABA}" type="pres">
      <dgm:prSet presAssocID="{1BFB1FD1-4B3F-5D47-B7D5-738F37C95A88}" presName="accentRepeatNode" presStyleLbl="solidAlignAcc1" presStyleIdx="8" presStyleCnt="10" custLinFactX="-47296" custLinFactY="500000" custLinFactNeighborX="-100000" custLinFactNeighborY="517179"/>
      <dgm:spPr/>
    </dgm:pt>
    <dgm:pt modelId="{1259D7C9-7C6A-EC4B-A390-4A3DD5F49AC1}" type="pres">
      <dgm:prSet presAssocID="{AB9372A5-EA32-044C-B28E-421371D7A0C1}" presName="image5" presStyleCnt="0"/>
      <dgm:spPr/>
    </dgm:pt>
    <dgm:pt modelId="{C542F52D-70BD-E543-8D70-C916189549D5}" type="pres">
      <dgm:prSet presAssocID="{AB9372A5-EA32-044C-B28E-421371D7A0C1}" presName="imageRepeatNode" presStyleLbl="alignAcc1" presStyleIdx="4" presStyleCnt="5" custLinFactNeighborX="-87833" custLinFactNeighborY="53841"/>
      <dgm:spPr/>
      <dgm:t>
        <a:bodyPr/>
        <a:lstStyle/>
        <a:p>
          <a:endParaRPr lang="fi-FI"/>
        </a:p>
      </dgm:t>
    </dgm:pt>
    <dgm:pt modelId="{8F001D60-088E-3B49-BCF4-33C8AE192943}" type="pres">
      <dgm:prSet presAssocID="{AB9372A5-EA32-044C-B28E-421371D7A0C1}" presName="imageaccent5" presStyleCnt="0"/>
      <dgm:spPr/>
    </dgm:pt>
    <dgm:pt modelId="{B0FA7B6D-5791-7846-8583-3379674B1D77}" type="pres">
      <dgm:prSet presAssocID="{AB9372A5-EA32-044C-B28E-421371D7A0C1}" presName="accentRepeatNode" presStyleLbl="solidAlignAcc1" presStyleIdx="9" presStyleCnt="10" custLinFactX="-200000" custLinFactY="500000" custLinFactNeighborX="-234000" custLinFactNeighborY="551354"/>
      <dgm:spPr/>
    </dgm:pt>
  </dgm:ptLst>
  <dgm:cxnLst>
    <dgm:cxn modelId="{70283724-9EB5-8547-B3E5-469F7B320BBB}" type="presOf" srcId="{A410EB26-D63E-0540-A099-59DF1D659B01}" destId="{0A28B145-D7E2-B545-B919-0B3936F87845}" srcOrd="0" destOrd="0" presId="urn:microsoft.com/office/officeart/2008/layout/HexagonCluster"/>
    <dgm:cxn modelId="{14FCBC11-62E5-C643-9619-8C67B9150228}" type="presOf" srcId="{1BFB1FD1-4B3F-5D47-B7D5-738F37C95A88}" destId="{F5E11956-2404-3545-B765-A1213E83932D}" srcOrd="0" destOrd="0" presId="urn:microsoft.com/office/officeart/2008/layout/HexagonCluster"/>
    <dgm:cxn modelId="{FFAE1F33-B901-CC4E-B001-7E16BA6B3634}" srcId="{1F3BA376-66B9-E542-AC23-F77BA643EF4C}" destId="{1BFB1FD1-4B3F-5D47-B7D5-738F37C95A88}" srcOrd="4" destOrd="0" parTransId="{59F9FA8C-0F19-6E48-B5A8-88D271125734}" sibTransId="{AB9372A5-EA32-044C-B28E-421371D7A0C1}"/>
    <dgm:cxn modelId="{B2E45B09-84F3-8B45-B217-CB47E85EBB93}" type="presOf" srcId="{6B74F302-E3CC-5A46-8E11-ADECC517C1D4}" destId="{7D25D9DD-C5AC-E54F-829B-5E78A67A5BDB}" srcOrd="0" destOrd="0" presId="urn:microsoft.com/office/officeart/2008/layout/HexagonCluster"/>
    <dgm:cxn modelId="{9E574270-E32D-1B46-86FF-FDE914ED6D25}" srcId="{1F3BA376-66B9-E542-AC23-F77BA643EF4C}" destId="{FD9F59BD-C189-5541-9F60-04F9571240F0}" srcOrd="2" destOrd="0" parTransId="{2AA71564-941E-DB4F-9F69-C040F70EA02D}" sibTransId="{A58B5585-A654-CA4F-82D7-680C83DF811D}"/>
    <dgm:cxn modelId="{5250716D-39DE-514A-B369-3A88FB09521D}" srcId="{1F3BA376-66B9-E542-AC23-F77BA643EF4C}" destId="{A410EB26-D63E-0540-A099-59DF1D659B01}" srcOrd="3" destOrd="0" parTransId="{6937265B-3C99-4140-A24A-DCC2D2EA111C}" sibTransId="{6B74F302-E3CC-5A46-8E11-ADECC517C1D4}"/>
    <dgm:cxn modelId="{46746059-D66D-7C45-A689-B988D42FC690}" srcId="{1F3BA376-66B9-E542-AC23-F77BA643EF4C}" destId="{8702BF86-14F5-974A-B3C4-2C2B8A7927C5}" srcOrd="0" destOrd="0" parTransId="{B95DBFFA-6B03-7141-BF9C-F5B4BA6D67F7}" sibTransId="{15B5BF3E-3AB8-6A46-AAD0-EA361426A787}"/>
    <dgm:cxn modelId="{7FA5D6A0-3463-CE47-9092-D48F2C326F57}" type="presOf" srcId="{FD9F59BD-C189-5541-9F60-04F9571240F0}" destId="{51638C03-C7AD-5547-8F7D-309C5AF71266}" srcOrd="0" destOrd="0" presId="urn:microsoft.com/office/officeart/2008/layout/HexagonCluster"/>
    <dgm:cxn modelId="{F7E65AB9-E5B0-E240-A29E-985BEA31C54C}" type="presOf" srcId="{5650DA06-DBEC-1E40-9C25-7BE64E1ED67D}" destId="{B1A85B5D-5EC7-904E-B395-41DDAAE51BBD}" srcOrd="0" destOrd="0" presId="urn:microsoft.com/office/officeart/2008/layout/HexagonCluster"/>
    <dgm:cxn modelId="{53C65470-068D-9E4A-8EBE-A3FB362DBE3A}" type="presOf" srcId="{AB9372A5-EA32-044C-B28E-421371D7A0C1}" destId="{C542F52D-70BD-E543-8D70-C916189549D5}" srcOrd="0" destOrd="0" presId="urn:microsoft.com/office/officeart/2008/layout/HexagonCluster"/>
    <dgm:cxn modelId="{8A6DF501-7DD2-B545-82C6-EFF08F6A124D}" type="presOf" srcId="{4DBF5CE5-8088-B645-9ED1-0F1561C01A94}" destId="{D2F84460-BA91-A74D-8592-DA24624043A3}" srcOrd="0" destOrd="0" presId="urn:microsoft.com/office/officeart/2008/layout/HexagonCluster"/>
    <dgm:cxn modelId="{FB224D2C-0180-E344-BA64-34BE1C8F47A8}" type="presOf" srcId="{15B5BF3E-3AB8-6A46-AAD0-EA361426A787}" destId="{16064943-EFD2-0A42-8C6B-C133E52A6BB2}" srcOrd="0" destOrd="0" presId="urn:microsoft.com/office/officeart/2008/layout/HexagonCluster"/>
    <dgm:cxn modelId="{ABD0BFB7-8939-0149-BC2E-DEDDC347AA94}" type="presOf" srcId="{8702BF86-14F5-974A-B3C4-2C2B8A7927C5}" destId="{4DBC9285-E5AE-2248-9944-130C0FE2D850}" srcOrd="0" destOrd="0" presId="urn:microsoft.com/office/officeart/2008/layout/HexagonCluster"/>
    <dgm:cxn modelId="{15C4AFEC-99C6-9D4F-A9FE-AF853B0D64A9}" type="presOf" srcId="{A58B5585-A654-CA4F-82D7-680C83DF811D}" destId="{5146C8BF-A5A3-4347-B61B-EC65A99A3E8B}" srcOrd="0" destOrd="0" presId="urn:microsoft.com/office/officeart/2008/layout/HexagonCluster"/>
    <dgm:cxn modelId="{E4B06617-78C0-1349-AAEB-0EB858997B6C}" srcId="{1F3BA376-66B9-E542-AC23-F77BA643EF4C}" destId="{4DBF5CE5-8088-B645-9ED1-0F1561C01A94}" srcOrd="1" destOrd="0" parTransId="{5529B589-9D1B-FB42-8D65-438BDAACC745}" sibTransId="{5650DA06-DBEC-1E40-9C25-7BE64E1ED67D}"/>
    <dgm:cxn modelId="{6E523C9D-147B-CB4C-9AAF-AED6BA4E9609}" type="presOf" srcId="{1F3BA376-66B9-E542-AC23-F77BA643EF4C}" destId="{DE433EA6-A94C-9946-B70D-D1755D730163}" srcOrd="0" destOrd="0" presId="urn:microsoft.com/office/officeart/2008/layout/HexagonCluster"/>
    <dgm:cxn modelId="{160CC2B6-0D49-DC49-AEC2-E7B3579EE97E}" type="presParOf" srcId="{DE433EA6-A94C-9946-B70D-D1755D730163}" destId="{70D59B93-3BCD-A548-AB83-099EE3FB9F92}" srcOrd="0" destOrd="0" presId="urn:microsoft.com/office/officeart/2008/layout/HexagonCluster"/>
    <dgm:cxn modelId="{4AC38E22-8120-544C-9D5D-22CC845767B8}" type="presParOf" srcId="{70D59B93-3BCD-A548-AB83-099EE3FB9F92}" destId="{4DBC9285-E5AE-2248-9944-130C0FE2D850}" srcOrd="0" destOrd="0" presId="urn:microsoft.com/office/officeart/2008/layout/HexagonCluster"/>
    <dgm:cxn modelId="{4336167E-EC38-EB46-B787-61DBD7636257}" type="presParOf" srcId="{DE433EA6-A94C-9946-B70D-D1755D730163}" destId="{83589938-6798-3B45-852F-7321EB3D4F65}" srcOrd="1" destOrd="0" presId="urn:microsoft.com/office/officeart/2008/layout/HexagonCluster"/>
    <dgm:cxn modelId="{19990A89-65A1-FC48-AC8A-BA9E05D2B96A}" type="presParOf" srcId="{83589938-6798-3B45-852F-7321EB3D4F65}" destId="{A388488C-D2E9-7549-A6D6-826BB5F729D4}" srcOrd="0" destOrd="0" presId="urn:microsoft.com/office/officeart/2008/layout/HexagonCluster"/>
    <dgm:cxn modelId="{F3AA30C2-00FD-D645-889C-C764EE3606D0}" type="presParOf" srcId="{DE433EA6-A94C-9946-B70D-D1755D730163}" destId="{B5AD8625-F936-5C45-9C5B-8F23774C4BF6}" srcOrd="2" destOrd="0" presId="urn:microsoft.com/office/officeart/2008/layout/HexagonCluster"/>
    <dgm:cxn modelId="{645E9725-D6CF-554E-B323-DA61DFA53E5B}" type="presParOf" srcId="{B5AD8625-F936-5C45-9C5B-8F23774C4BF6}" destId="{16064943-EFD2-0A42-8C6B-C133E52A6BB2}" srcOrd="0" destOrd="0" presId="urn:microsoft.com/office/officeart/2008/layout/HexagonCluster"/>
    <dgm:cxn modelId="{BC2311DE-C800-BF4E-8939-01C2EAA57084}" type="presParOf" srcId="{DE433EA6-A94C-9946-B70D-D1755D730163}" destId="{4ED8ACE5-5EF0-EC42-B9EB-439F7C524715}" srcOrd="3" destOrd="0" presId="urn:microsoft.com/office/officeart/2008/layout/HexagonCluster"/>
    <dgm:cxn modelId="{5818BD12-03D3-8740-99E9-EAABFC99B629}" type="presParOf" srcId="{4ED8ACE5-5EF0-EC42-B9EB-439F7C524715}" destId="{F1C72DCA-8E80-5D4C-A9AE-EB64BFC82160}" srcOrd="0" destOrd="0" presId="urn:microsoft.com/office/officeart/2008/layout/HexagonCluster"/>
    <dgm:cxn modelId="{73E52A37-1884-4342-919E-51537741AF85}" type="presParOf" srcId="{DE433EA6-A94C-9946-B70D-D1755D730163}" destId="{B85F8E96-3658-1E4A-BE8C-ABB6F18BEBC4}" srcOrd="4" destOrd="0" presId="urn:microsoft.com/office/officeart/2008/layout/HexagonCluster"/>
    <dgm:cxn modelId="{61BF995D-7F2A-2449-9FF9-C1FFFAF789C5}" type="presParOf" srcId="{B85F8E96-3658-1E4A-BE8C-ABB6F18BEBC4}" destId="{D2F84460-BA91-A74D-8592-DA24624043A3}" srcOrd="0" destOrd="0" presId="urn:microsoft.com/office/officeart/2008/layout/HexagonCluster"/>
    <dgm:cxn modelId="{3FE9B91D-E9FC-E146-B01E-041594EEFD52}" type="presParOf" srcId="{DE433EA6-A94C-9946-B70D-D1755D730163}" destId="{EF99DF29-5C8A-A845-AC42-678E1F65AE12}" srcOrd="5" destOrd="0" presId="urn:microsoft.com/office/officeart/2008/layout/HexagonCluster"/>
    <dgm:cxn modelId="{108CA83F-948F-4046-A36E-48A7121547BB}" type="presParOf" srcId="{EF99DF29-5C8A-A845-AC42-678E1F65AE12}" destId="{39246700-9D3B-2A4E-A3B4-47124F933D6C}" srcOrd="0" destOrd="0" presId="urn:microsoft.com/office/officeart/2008/layout/HexagonCluster"/>
    <dgm:cxn modelId="{8568F6FC-8D7E-BB40-B79B-5F32CC18510E}" type="presParOf" srcId="{DE433EA6-A94C-9946-B70D-D1755D730163}" destId="{FA381D29-46F5-8544-A28B-8043F551EEC8}" srcOrd="6" destOrd="0" presId="urn:microsoft.com/office/officeart/2008/layout/HexagonCluster"/>
    <dgm:cxn modelId="{332AC7F7-BCC9-C24F-A799-EB73BA3243D2}" type="presParOf" srcId="{FA381D29-46F5-8544-A28B-8043F551EEC8}" destId="{B1A85B5D-5EC7-904E-B395-41DDAAE51BBD}" srcOrd="0" destOrd="0" presId="urn:microsoft.com/office/officeart/2008/layout/HexagonCluster"/>
    <dgm:cxn modelId="{22866BE6-13B0-3E4E-9BC6-C417468F54EA}" type="presParOf" srcId="{DE433EA6-A94C-9946-B70D-D1755D730163}" destId="{9BEE78E4-67AB-2942-9B14-C1E35F1498A1}" srcOrd="7" destOrd="0" presId="urn:microsoft.com/office/officeart/2008/layout/HexagonCluster"/>
    <dgm:cxn modelId="{16CD2963-7276-F646-850E-9D67B5A0A8A0}" type="presParOf" srcId="{9BEE78E4-67AB-2942-9B14-C1E35F1498A1}" destId="{FDB8AB22-7EFE-F747-9DF3-ED359BA61760}" srcOrd="0" destOrd="0" presId="urn:microsoft.com/office/officeart/2008/layout/HexagonCluster"/>
    <dgm:cxn modelId="{FA6359BA-3205-B645-A00C-582796F20AC3}" type="presParOf" srcId="{DE433EA6-A94C-9946-B70D-D1755D730163}" destId="{A8385FA9-3414-A648-A960-9218BE2B765C}" srcOrd="8" destOrd="0" presId="urn:microsoft.com/office/officeart/2008/layout/HexagonCluster"/>
    <dgm:cxn modelId="{D2B54962-E519-1C41-BC45-ED5DF55DE954}" type="presParOf" srcId="{A8385FA9-3414-A648-A960-9218BE2B765C}" destId="{51638C03-C7AD-5547-8F7D-309C5AF71266}" srcOrd="0" destOrd="0" presId="urn:microsoft.com/office/officeart/2008/layout/HexagonCluster"/>
    <dgm:cxn modelId="{AC8F065C-CD5E-1744-B390-CEC97BA73155}" type="presParOf" srcId="{DE433EA6-A94C-9946-B70D-D1755D730163}" destId="{F2923389-C1F6-5146-A79B-C0778BFB8C1D}" srcOrd="9" destOrd="0" presId="urn:microsoft.com/office/officeart/2008/layout/HexagonCluster"/>
    <dgm:cxn modelId="{F1766BFC-E5C3-DD4F-8B8F-1B3493D38C89}" type="presParOf" srcId="{F2923389-C1F6-5146-A79B-C0778BFB8C1D}" destId="{429D5443-28C1-8745-BC4B-D8BBAAE661FC}" srcOrd="0" destOrd="0" presId="urn:microsoft.com/office/officeart/2008/layout/HexagonCluster"/>
    <dgm:cxn modelId="{90B27EFD-45FD-CE4E-B9E6-BF39B3618808}" type="presParOf" srcId="{DE433EA6-A94C-9946-B70D-D1755D730163}" destId="{786946EB-6686-9142-B409-95A505CFDCFD}" srcOrd="10" destOrd="0" presId="urn:microsoft.com/office/officeart/2008/layout/HexagonCluster"/>
    <dgm:cxn modelId="{6C0216A2-18B1-3945-B547-C0C65ADC102C}" type="presParOf" srcId="{786946EB-6686-9142-B409-95A505CFDCFD}" destId="{5146C8BF-A5A3-4347-B61B-EC65A99A3E8B}" srcOrd="0" destOrd="0" presId="urn:microsoft.com/office/officeart/2008/layout/HexagonCluster"/>
    <dgm:cxn modelId="{1689CBC2-1DAD-694B-9B6A-149A6C82BE2B}" type="presParOf" srcId="{DE433EA6-A94C-9946-B70D-D1755D730163}" destId="{77D8FD10-8A19-7348-87BD-30F911EC56F0}" srcOrd="11" destOrd="0" presId="urn:microsoft.com/office/officeart/2008/layout/HexagonCluster"/>
    <dgm:cxn modelId="{6479B8BC-E66C-EB4B-A4DF-48F7E12A44C0}" type="presParOf" srcId="{77D8FD10-8A19-7348-87BD-30F911EC56F0}" destId="{B020BC2C-BDA7-CD4D-9A32-5EDCDB0BCF10}" srcOrd="0" destOrd="0" presId="urn:microsoft.com/office/officeart/2008/layout/HexagonCluster"/>
    <dgm:cxn modelId="{1C9AE6FC-4403-C946-8371-9050D549488C}" type="presParOf" srcId="{DE433EA6-A94C-9946-B70D-D1755D730163}" destId="{F51F01F1-0B08-FD4E-81C4-7639DD3495BF}" srcOrd="12" destOrd="0" presId="urn:microsoft.com/office/officeart/2008/layout/HexagonCluster"/>
    <dgm:cxn modelId="{26F2EAA5-C12A-BA40-BD49-8D1C17C91983}" type="presParOf" srcId="{F51F01F1-0B08-FD4E-81C4-7639DD3495BF}" destId="{0A28B145-D7E2-B545-B919-0B3936F87845}" srcOrd="0" destOrd="0" presId="urn:microsoft.com/office/officeart/2008/layout/HexagonCluster"/>
    <dgm:cxn modelId="{EAC98286-4AD9-3242-A972-F0A63D804F4E}" type="presParOf" srcId="{DE433EA6-A94C-9946-B70D-D1755D730163}" destId="{19006F27-87C6-C243-8EDD-11C7B6A9D05B}" srcOrd="13" destOrd="0" presId="urn:microsoft.com/office/officeart/2008/layout/HexagonCluster"/>
    <dgm:cxn modelId="{F5E78AF5-2409-5144-A60F-CC07E6815325}" type="presParOf" srcId="{19006F27-87C6-C243-8EDD-11C7B6A9D05B}" destId="{7DDDBD08-3EB3-7E4B-9F95-7A8A67FB2275}" srcOrd="0" destOrd="0" presId="urn:microsoft.com/office/officeart/2008/layout/HexagonCluster"/>
    <dgm:cxn modelId="{9A997917-9454-6C4A-A136-00EEA05AA591}" type="presParOf" srcId="{DE433EA6-A94C-9946-B70D-D1755D730163}" destId="{1A92E8AE-0CDC-4940-8BD7-C59D16429CD3}" srcOrd="14" destOrd="0" presId="urn:microsoft.com/office/officeart/2008/layout/HexagonCluster"/>
    <dgm:cxn modelId="{D12D4379-7AD8-8945-A01F-CA5C9D061175}" type="presParOf" srcId="{1A92E8AE-0CDC-4940-8BD7-C59D16429CD3}" destId="{7D25D9DD-C5AC-E54F-829B-5E78A67A5BDB}" srcOrd="0" destOrd="0" presId="urn:microsoft.com/office/officeart/2008/layout/HexagonCluster"/>
    <dgm:cxn modelId="{F1FEC339-89F8-984E-A6E3-AAC522D4F94A}" type="presParOf" srcId="{DE433EA6-A94C-9946-B70D-D1755D730163}" destId="{CEC20D31-CD8C-954D-A58A-EC7D00FD82BF}" srcOrd="15" destOrd="0" presId="urn:microsoft.com/office/officeart/2008/layout/HexagonCluster"/>
    <dgm:cxn modelId="{6885AA71-B966-0B45-BB11-EC817526C5A7}" type="presParOf" srcId="{CEC20D31-CD8C-954D-A58A-EC7D00FD82BF}" destId="{E313021C-0043-B544-AFA6-295E9199AAC4}" srcOrd="0" destOrd="0" presId="urn:microsoft.com/office/officeart/2008/layout/HexagonCluster"/>
    <dgm:cxn modelId="{91482AB7-F3A6-BF45-B09C-1F9AF14E8459}" type="presParOf" srcId="{DE433EA6-A94C-9946-B70D-D1755D730163}" destId="{0DF8103B-7E25-0B4C-ABD5-DFC10B865A9F}" srcOrd="16" destOrd="0" presId="urn:microsoft.com/office/officeart/2008/layout/HexagonCluster"/>
    <dgm:cxn modelId="{A0CCAF40-FC0F-BE4B-9EB8-FF5EC385D854}" type="presParOf" srcId="{0DF8103B-7E25-0B4C-ABD5-DFC10B865A9F}" destId="{F5E11956-2404-3545-B765-A1213E83932D}" srcOrd="0" destOrd="0" presId="urn:microsoft.com/office/officeart/2008/layout/HexagonCluster"/>
    <dgm:cxn modelId="{41A783FC-9FE2-E142-B9F3-2A2A294F9126}" type="presParOf" srcId="{DE433EA6-A94C-9946-B70D-D1755D730163}" destId="{2EE6CDE2-C52F-2042-BCBF-159FE7E5DC93}" srcOrd="17" destOrd="0" presId="urn:microsoft.com/office/officeart/2008/layout/HexagonCluster"/>
    <dgm:cxn modelId="{155A9669-F060-434B-88F3-21D15CB82C2D}" type="presParOf" srcId="{2EE6CDE2-C52F-2042-BCBF-159FE7E5DC93}" destId="{F04703A4-3E93-1E46-BB29-25871FC47ABA}" srcOrd="0" destOrd="0" presId="urn:microsoft.com/office/officeart/2008/layout/HexagonCluster"/>
    <dgm:cxn modelId="{EDF23B51-6E79-4B4F-91D5-319472E805F4}" type="presParOf" srcId="{DE433EA6-A94C-9946-B70D-D1755D730163}" destId="{1259D7C9-7C6A-EC4B-A390-4A3DD5F49AC1}" srcOrd="18" destOrd="0" presId="urn:microsoft.com/office/officeart/2008/layout/HexagonCluster"/>
    <dgm:cxn modelId="{9CE616D4-F811-B54E-ADB4-F41355A136B7}" type="presParOf" srcId="{1259D7C9-7C6A-EC4B-A390-4A3DD5F49AC1}" destId="{C542F52D-70BD-E543-8D70-C916189549D5}" srcOrd="0" destOrd="0" presId="urn:microsoft.com/office/officeart/2008/layout/HexagonCluster"/>
    <dgm:cxn modelId="{546CB581-66AD-5545-A4C6-B31BE6D98059}" type="presParOf" srcId="{DE433EA6-A94C-9946-B70D-D1755D730163}" destId="{8F001D60-088E-3B49-BCF4-33C8AE192943}" srcOrd="19" destOrd="0" presId="urn:microsoft.com/office/officeart/2008/layout/HexagonCluster"/>
    <dgm:cxn modelId="{F478AA81-5D85-9A4A-A6D2-1D8AD1F99D6A}" type="presParOf" srcId="{8F001D60-088E-3B49-BCF4-33C8AE192943}" destId="{B0FA7B6D-5791-7846-8583-3379674B1D77}" srcOrd="0" destOrd="0" presId="urn:microsoft.com/office/officeart/2008/layout/HexagonCluster"/>
  </dgm:cxnLst>
  <dgm:bg>
    <a:effect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3BA376-66B9-E542-AC23-F77BA643EF4C}" type="doc">
      <dgm:prSet loTypeId="urn:microsoft.com/office/officeart/2008/layout/HexagonCluster" loCatId="" qsTypeId="urn:microsoft.com/office/officeart/2005/8/quickstyle/3D7" qsCatId="3D" csTypeId="urn:microsoft.com/office/officeart/2005/8/colors/accent1_2" csCatId="accent1" phldr="1"/>
      <dgm:spPr/>
      <dgm:t>
        <a:bodyPr/>
        <a:lstStyle/>
        <a:p>
          <a:endParaRPr lang="fi-FI"/>
        </a:p>
      </dgm:t>
    </dgm:pt>
    <dgm:pt modelId="{8702BF86-14F5-974A-B3C4-2C2B8A7927C5}">
      <dgm:prSet phldrT="[Text]"/>
      <dgm:spPr>
        <a:solidFill>
          <a:schemeClr val="accent2"/>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Resourcing</a:t>
          </a:r>
          <a:endParaRPr lang="en-GB" noProof="0" dirty="0"/>
        </a:p>
      </dgm:t>
    </dgm:pt>
    <dgm:pt modelId="{B95DBFFA-6B03-7141-BF9C-F5B4BA6D67F7}" type="parTrans" cxnId="{46746059-D66D-7C45-A689-B988D42FC690}">
      <dgm:prSet/>
      <dgm:spPr/>
      <dgm:t>
        <a:bodyPr/>
        <a:lstStyle/>
        <a:p>
          <a:endParaRPr lang="fi-FI"/>
        </a:p>
      </dgm:t>
    </dgm:pt>
    <dgm:pt modelId="{15B5BF3E-3AB8-6A46-AAD0-EA361426A787}" type="sibTrans" cxnId="{46746059-D66D-7C45-A689-B988D42FC690}">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4DBF5CE5-8088-B645-9ED1-0F1561C01A94}">
      <dgm:prSet phldrT="[Text]"/>
      <dgm:spPr>
        <a:solidFill>
          <a:srgbClr val="008000"/>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Scheduling</a:t>
          </a:r>
          <a:endParaRPr lang="en-GB" noProof="0" dirty="0"/>
        </a:p>
      </dgm:t>
    </dgm:pt>
    <dgm:pt modelId="{5529B589-9D1B-FB42-8D65-438BDAACC745}" type="parTrans" cxnId="{E4B06617-78C0-1349-AAEB-0EB858997B6C}">
      <dgm:prSet/>
      <dgm:spPr/>
      <dgm:t>
        <a:bodyPr/>
        <a:lstStyle/>
        <a:p>
          <a:endParaRPr lang="fi-FI"/>
        </a:p>
      </dgm:t>
    </dgm:pt>
    <dgm:pt modelId="{5650DA06-DBEC-1E40-9C25-7BE64E1ED67D}" type="sibTrans" cxnId="{E4B06617-78C0-1349-AAEB-0EB858997B6C}">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FD9F59BD-C189-5541-9F60-04F9571240F0}">
      <dgm:prSet phldrT="[Text]"/>
      <dgm:spPr>
        <a:solidFill>
          <a:srgbClr val="FFB12C"/>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en-GB" noProof="0" dirty="0" smtClean="0"/>
            <a:t>Curriculum planning</a:t>
          </a:r>
          <a:endParaRPr lang="en-GB" noProof="0" dirty="0"/>
        </a:p>
      </dgm:t>
    </dgm:pt>
    <dgm:pt modelId="{2AA71564-941E-DB4F-9F69-C040F70EA02D}" type="parTrans" cxnId="{9E574270-E32D-1B46-86FF-FDE914ED6D25}">
      <dgm:prSet/>
      <dgm:spPr/>
      <dgm:t>
        <a:bodyPr/>
        <a:lstStyle/>
        <a:p>
          <a:endParaRPr lang="fi-FI"/>
        </a:p>
      </dgm:t>
    </dgm:pt>
    <dgm:pt modelId="{A58B5585-A654-CA4F-82D7-680C83DF811D}" type="sibTrans" cxnId="{9E574270-E32D-1B46-86FF-FDE914ED6D25}">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1BFB1FD1-4B3F-5D47-B7D5-738F37C95A88}">
      <dgm:prSet phldrT="[Text]"/>
      <dgm:spPr>
        <a:solidFill>
          <a:srgbClr val="3366FF"/>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smtClean="0"/>
            <a:t>Management</a:t>
          </a:r>
          <a:endParaRPr lang="fi-FI" dirty="0"/>
        </a:p>
      </dgm:t>
    </dgm:pt>
    <dgm:pt modelId="{59F9FA8C-0F19-6E48-B5A8-88D271125734}" type="parTrans" cxnId="{FFAE1F33-B901-CC4E-B001-7E16BA6B3634}">
      <dgm:prSet/>
      <dgm:spPr/>
      <dgm:t>
        <a:bodyPr/>
        <a:lstStyle/>
        <a:p>
          <a:endParaRPr lang="fi-FI"/>
        </a:p>
      </dgm:t>
    </dgm:pt>
    <dgm:pt modelId="{AB9372A5-EA32-044C-B28E-421371D7A0C1}" type="sibTrans" cxnId="{FFAE1F33-B901-CC4E-B001-7E16BA6B3634}">
      <dgm:prSet/>
      <dgm:spPr>
        <a:blipFill>
          <a:blip xmlns:r="http://schemas.openxmlformats.org/officeDocument/2006/relationships" r:embed="rId4">
            <a:extLst>
              <a:ext uri="{28A0092B-C50C-407E-A947-70E740481C1C}">
                <a14:useLocalDpi xmlns:a14="http://schemas.microsoft.com/office/drawing/2010/main" val="0"/>
              </a:ext>
            </a:extLst>
          </a:blip>
          <a:srcRect/>
          <a:stretch>
            <a:fillRect t="-13000" b="-13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A410EB26-D63E-0540-A099-59DF1D659B01}">
      <dgm:prSet phldrT="[Text]"/>
      <dgm:spPr>
        <a:solidFill>
          <a:srgbClr val="DD7ECB"/>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smtClean="0"/>
            <a:t>Reporting</a:t>
          </a:r>
          <a:endParaRPr lang="fi-FI" dirty="0"/>
        </a:p>
      </dgm:t>
    </dgm:pt>
    <dgm:pt modelId="{6937265B-3C99-4140-A24A-DCC2D2EA111C}" type="parTrans" cxnId="{5250716D-39DE-514A-B369-3A88FB09521D}">
      <dgm:prSet/>
      <dgm:spPr/>
      <dgm:t>
        <a:bodyPr/>
        <a:lstStyle/>
        <a:p>
          <a:endParaRPr lang="fi-FI"/>
        </a:p>
      </dgm:t>
    </dgm:pt>
    <dgm:pt modelId="{6B74F302-E3CC-5A46-8E11-ADECC517C1D4}" type="sibTrans" cxnId="{5250716D-39DE-514A-B369-3A88FB09521D}">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t="-11000" b="-11000"/>
          </a:stretch>
        </a:blipFill>
        <a:effectLst>
          <a:reflection stA="50000" endPos="75000" dist="12700" dir="5400000" sy="-100000" algn="bl" rotWithShape="0"/>
        </a:effectLst>
        <a:sp3d extrusionH="247650" prstMaterial="metal">
          <a:bevelT w="101600" h="80600" prst="artDeco"/>
          <a:bevelB w="80600" h="80600" prst="artDeco"/>
        </a:sp3d>
      </dgm:spPr>
      <dgm:t>
        <a:bodyPr/>
        <a:lstStyle/>
        <a:p>
          <a:endParaRPr lang="fi-FI"/>
        </a:p>
      </dgm:t>
    </dgm:pt>
    <dgm:pt modelId="{BF7BD3BC-36B9-FD40-A32F-7B1C8B9C3B14}">
      <dgm:prSet phldrT="[Text]"/>
      <dgm:spPr>
        <a:solidFill>
          <a:srgbClr val="EE8216"/>
        </a:solidFill>
        <a:effectLst>
          <a:reflection stA="50000" endPos="75000" dist="12700" dir="5400000" sy="-100000" algn="bl" rotWithShape="0"/>
        </a:effectLst>
        <a:sp3d extrusionH="247650" prstMaterial="metal">
          <a:bevelT w="101600" h="80600" prst="artDeco"/>
          <a:bevelB w="80600" h="80600" prst="artDeco"/>
        </a:sp3d>
      </dgm:spPr>
      <dgm:t>
        <a:bodyPr/>
        <a:lstStyle/>
        <a:p>
          <a:r>
            <a:rPr lang="fi-FI" dirty="0" err="1" smtClean="0"/>
            <a:t>Rule</a:t>
          </a:r>
          <a:r>
            <a:rPr lang="fi-FI" dirty="0" smtClean="0"/>
            <a:t> </a:t>
          </a:r>
          <a:r>
            <a:rPr lang="fi-FI" dirty="0" err="1" smtClean="0"/>
            <a:t>engine</a:t>
          </a:r>
          <a:endParaRPr lang="fi-FI" dirty="0"/>
        </a:p>
      </dgm:t>
    </dgm:pt>
    <dgm:pt modelId="{666B80F7-3CD5-7343-892C-179CF762FC40}" type="parTrans" cxnId="{24A1C542-B514-B446-A518-F2330E855F23}">
      <dgm:prSet/>
      <dgm:spPr/>
      <dgm:t>
        <a:bodyPr/>
        <a:lstStyle/>
        <a:p>
          <a:endParaRPr lang="en-GB"/>
        </a:p>
      </dgm:t>
    </dgm:pt>
    <dgm:pt modelId="{B3ACEEA4-4617-9F4B-A2EC-E3B72E099F25}" type="sibTrans" cxnId="{24A1C542-B514-B446-A518-F2330E855F23}">
      <dgm:prSet/>
      <dgm:spPr>
        <a:blipFill>
          <a:blip xmlns:r="http://schemas.openxmlformats.org/officeDocument/2006/relationships" r:embed="rId6">
            <a:extLst>
              <a:ext uri="{28A0092B-C50C-407E-A947-70E740481C1C}">
                <a14:useLocalDpi xmlns:a14="http://schemas.microsoft.com/office/drawing/2010/main" val="0"/>
              </a:ext>
            </a:extLst>
          </a:blip>
          <a:srcRect/>
          <a:stretch>
            <a:fillRect t="-14000" b="-14000"/>
          </a:stretch>
        </a:blipFill>
      </dgm:spPr>
      <dgm:t>
        <a:bodyPr/>
        <a:lstStyle/>
        <a:p>
          <a:endParaRPr lang="en-GB"/>
        </a:p>
      </dgm:t>
    </dgm:pt>
    <dgm:pt modelId="{DE433EA6-A94C-9946-B70D-D1755D730163}" type="pres">
      <dgm:prSet presAssocID="{1F3BA376-66B9-E542-AC23-F77BA643EF4C}" presName="Name0" presStyleCnt="0">
        <dgm:presLayoutVars>
          <dgm:chMax val="21"/>
          <dgm:chPref val="21"/>
        </dgm:presLayoutVars>
      </dgm:prSet>
      <dgm:spPr/>
      <dgm:t>
        <a:bodyPr/>
        <a:lstStyle/>
        <a:p>
          <a:endParaRPr lang="fi-FI"/>
        </a:p>
      </dgm:t>
    </dgm:pt>
    <dgm:pt modelId="{70D59B93-3BCD-A548-AB83-099EE3FB9F92}" type="pres">
      <dgm:prSet presAssocID="{8702BF86-14F5-974A-B3C4-2C2B8A7927C5}" presName="text1" presStyleCnt="0"/>
      <dgm:spPr/>
    </dgm:pt>
    <dgm:pt modelId="{4DBC9285-E5AE-2248-9944-130C0FE2D850}" type="pres">
      <dgm:prSet presAssocID="{8702BF86-14F5-974A-B3C4-2C2B8A7927C5}" presName="textRepeatNode" presStyleLbl="alignNode1" presStyleIdx="0" presStyleCnt="6" custLinFactX="100000" custLinFactNeighborX="156420" custLinFactNeighborY="48457">
        <dgm:presLayoutVars>
          <dgm:chMax val="0"/>
          <dgm:chPref val="0"/>
          <dgm:bulletEnabled val="1"/>
        </dgm:presLayoutVars>
      </dgm:prSet>
      <dgm:spPr/>
      <dgm:t>
        <a:bodyPr/>
        <a:lstStyle/>
        <a:p>
          <a:endParaRPr lang="fi-FI"/>
        </a:p>
      </dgm:t>
    </dgm:pt>
    <dgm:pt modelId="{83589938-6798-3B45-852F-7321EB3D4F65}" type="pres">
      <dgm:prSet presAssocID="{8702BF86-14F5-974A-B3C4-2C2B8A7927C5}" presName="textaccent1" presStyleCnt="0"/>
      <dgm:spPr/>
    </dgm:pt>
    <dgm:pt modelId="{A388488C-D2E9-7549-A6D6-826BB5F729D4}" type="pres">
      <dgm:prSet presAssocID="{8702BF86-14F5-974A-B3C4-2C2B8A7927C5}" presName="accentRepeatNode" presStyleLbl="solidAlignAcc1" presStyleIdx="0" presStyleCnt="12" custLinFactX="1276937" custLinFactY="-168403" custLinFactNeighborX="1300000" custLinFactNeighborY="-200000"/>
      <dgm:spPr/>
    </dgm:pt>
    <dgm:pt modelId="{B5AD8625-F936-5C45-9C5B-8F23774C4BF6}" type="pres">
      <dgm:prSet presAssocID="{15B5BF3E-3AB8-6A46-AAD0-EA361426A787}" presName="image1" presStyleCnt="0"/>
      <dgm:spPr/>
    </dgm:pt>
    <dgm:pt modelId="{16064943-EFD2-0A42-8C6B-C133E52A6BB2}" type="pres">
      <dgm:prSet presAssocID="{15B5BF3E-3AB8-6A46-AAD0-EA361426A787}" presName="imageRepeatNode" presStyleLbl="alignAcc1" presStyleIdx="0" presStyleCnt="6" custLinFactX="76904" custLinFactY="7682" custLinFactNeighborX="100000" custLinFactNeighborY="100000"/>
      <dgm:spPr/>
      <dgm:t>
        <a:bodyPr/>
        <a:lstStyle/>
        <a:p>
          <a:endParaRPr lang="fi-FI"/>
        </a:p>
      </dgm:t>
    </dgm:pt>
    <dgm:pt modelId="{4ED8ACE5-5EF0-EC42-B9EB-439F7C524715}" type="pres">
      <dgm:prSet presAssocID="{15B5BF3E-3AB8-6A46-AAD0-EA361426A787}" presName="imageaccent1" presStyleCnt="0"/>
      <dgm:spPr/>
    </dgm:pt>
    <dgm:pt modelId="{F1C72DCA-8E80-5D4C-A9AE-EB64BFC82160}" type="pres">
      <dgm:prSet presAssocID="{15B5BF3E-3AB8-6A46-AAD0-EA361426A787}" presName="accentRepeatNode" presStyleLbl="solidAlignAcc1" presStyleIdx="1" presStyleCnt="12" custLinFactX="1413506" custLinFactY="-100000" custLinFactNeighborX="1500000" custLinFactNeighborY="-141455"/>
      <dgm:spPr/>
    </dgm:pt>
    <dgm:pt modelId="{B85F8E96-3658-1E4A-BE8C-ABB6F18BEBC4}" type="pres">
      <dgm:prSet presAssocID="{4DBF5CE5-8088-B645-9ED1-0F1561C01A94}" presName="text2" presStyleCnt="0"/>
      <dgm:spPr/>
    </dgm:pt>
    <dgm:pt modelId="{D2F84460-BA91-A74D-8592-DA24624043A3}" type="pres">
      <dgm:prSet presAssocID="{4DBF5CE5-8088-B645-9ED1-0F1561C01A94}" presName="textRepeatNode" presStyleLbl="alignNode1" presStyleIdx="1" presStyleCnt="6" custLinFactNeighborX="5861" custLinFactNeighborY="2692">
        <dgm:presLayoutVars>
          <dgm:chMax val="0"/>
          <dgm:chPref val="0"/>
          <dgm:bulletEnabled val="1"/>
        </dgm:presLayoutVars>
      </dgm:prSet>
      <dgm:spPr/>
      <dgm:t>
        <a:bodyPr/>
        <a:lstStyle/>
        <a:p>
          <a:endParaRPr lang="fi-FI"/>
        </a:p>
      </dgm:t>
    </dgm:pt>
    <dgm:pt modelId="{EF99DF29-5C8A-A845-AC42-678E1F65AE12}" type="pres">
      <dgm:prSet presAssocID="{4DBF5CE5-8088-B645-9ED1-0F1561C01A94}" presName="textaccent2" presStyleCnt="0"/>
      <dgm:spPr/>
    </dgm:pt>
    <dgm:pt modelId="{39246700-9D3B-2A4E-A3B4-47124F933D6C}" type="pres">
      <dgm:prSet presAssocID="{4DBF5CE5-8088-B645-9ED1-0F1561C01A94}" presName="accentRepeatNode" presStyleLbl="solidAlignAcc1" presStyleIdx="2" presStyleCnt="12" custLinFactX="700000" custLinFactNeighborX="733092" custLinFactNeighborY="-40686"/>
      <dgm:spPr/>
    </dgm:pt>
    <dgm:pt modelId="{FA381D29-46F5-8544-A28B-8043F551EEC8}" type="pres">
      <dgm:prSet presAssocID="{5650DA06-DBEC-1E40-9C25-7BE64E1ED67D}" presName="image2" presStyleCnt="0"/>
      <dgm:spPr/>
    </dgm:pt>
    <dgm:pt modelId="{B1A85B5D-5EC7-904E-B395-41DDAAE51BBD}" type="pres">
      <dgm:prSet presAssocID="{5650DA06-DBEC-1E40-9C25-7BE64E1ED67D}" presName="imageRepeatNode" presStyleLbl="alignAcc1" presStyleIdx="1" presStyleCnt="6" custLinFactNeighborX="-1637"/>
      <dgm:spPr/>
      <dgm:t>
        <a:bodyPr/>
        <a:lstStyle/>
        <a:p>
          <a:endParaRPr lang="fi-FI"/>
        </a:p>
      </dgm:t>
    </dgm:pt>
    <dgm:pt modelId="{9BEE78E4-67AB-2942-9B14-C1E35F1498A1}" type="pres">
      <dgm:prSet presAssocID="{5650DA06-DBEC-1E40-9C25-7BE64E1ED67D}" presName="imageaccent2" presStyleCnt="0"/>
      <dgm:spPr/>
    </dgm:pt>
    <dgm:pt modelId="{FDB8AB22-7EFE-F747-9DF3-ED359BA61760}" type="pres">
      <dgm:prSet presAssocID="{5650DA06-DBEC-1E40-9C25-7BE64E1ED67D}" presName="accentRepeatNode" presStyleLbl="solidAlignAcc1" presStyleIdx="3" presStyleCnt="12"/>
      <dgm:spPr/>
    </dgm:pt>
    <dgm:pt modelId="{A8385FA9-3414-A648-A960-9218BE2B765C}" type="pres">
      <dgm:prSet presAssocID="{FD9F59BD-C189-5541-9F60-04F9571240F0}" presName="text3" presStyleCnt="0"/>
      <dgm:spPr/>
    </dgm:pt>
    <dgm:pt modelId="{51638C03-C7AD-5547-8F7D-309C5AF71266}" type="pres">
      <dgm:prSet presAssocID="{FD9F59BD-C189-5541-9F60-04F9571240F0}" presName="textRepeatNode" presStyleLbl="alignNode1" presStyleIdx="2" presStyleCnt="6" custLinFactNeighborX="7542" custLinFactNeighborY="3645">
        <dgm:presLayoutVars>
          <dgm:chMax val="0"/>
          <dgm:chPref val="0"/>
          <dgm:bulletEnabled val="1"/>
        </dgm:presLayoutVars>
      </dgm:prSet>
      <dgm:spPr/>
      <dgm:t>
        <a:bodyPr/>
        <a:lstStyle/>
        <a:p>
          <a:endParaRPr lang="fi-FI"/>
        </a:p>
      </dgm:t>
    </dgm:pt>
    <dgm:pt modelId="{F2923389-C1F6-5146-A79B-C0778BFB8C1D}" type="pres">
      <dgm:prSet presAssocID="{FD9F59BD-C189-5541-9F60-04F9571240F0}" presName="textaccent3" presStyleCnt="0"/>
      <dgm:spPr/>
    </dgm:pt>
    <dgm:pt modelId="{429D5443-28C1-8745-BC4B-D8BBAAE661FC}" type="pres">
      <dgm:prSet presAssocID="{FD9F59BD-C189-5541-9F60-04F9571240F0}" presName="accentRepeatNode" presStyleLbl="solidAlignAcc1" presStyleIdx="4" presStyleCnt="12" custScaleX="116354" custScaleY="117454" custLinFactX="1081394" custLinFactY="400000" custLinFactNeighborX="1100000" custLinFactNeighborY="495118"/>
      <dgm:spPr/>
    </dgm:pt>
    <dgm:pt modelId="{786946EB-6686-9142-B409-95A505CFDCFD}" type="pres">
      <dgm:prSet presAssocID="{A58B5585-A654-CA4F-82D7-680C83DF811D}" presName="image3" presStyleCnt="0"/>
      <dgm:spPr/>
    </dgm:pt>
    <dgm:pt modelId="{5146C8BF-A5A3-4347-B61B-EC65A99A3E8B}" type="pres">
      <dgm:prSet presAssocID="{A58B5585-A654-CA4F-82D7-680C83DF811D}" presName="imageRepeatNode" presStyleLbl="alignAcc1" presStyleIdx="2" presStyleCnt="6" custLinFactNeighborX="9853" custLinFactNeighborY="953"/>
      <dgm:spPr/>
      <dgm:t>
        <a:bodyPr/>
        <a:lstStyle/>
        <a:p>
          <a:endParaRPr lang="fi-FI"/>
        </a:p>
      </dgm:t>
    </dgm:pt>
    <dgm:pt modelId="{77D8FD10-8A19-7348-87BD-30F911EC56F0}" type="pres">
      <dgm:prSet presAssocID="{A58B5585-A654-CA4F-82D7-680C83DF811D}" presName="imageaccent3" presStyleCnt="0"/>
      <dgm:spPr/>
    </dgm:pt>
    <dgm:pt modelId="{B020BC2C-BDA7-CD4D-9A32-5EDCDB0BCF10}" type="pres">
      <dgm:prSet presAssocID="{A58B5585-A654-CA4F-82D7-680C83DF811D}" presName="accentRepeatNode" presStyleLbl="solidAlignAcc1" presStyleIdx="5" presStyleCnt="12" custScaleX="40539" custScaleY="26450"/>
      <dgm:spPr/>
    </dgm:pt>
    <dgm:pt modelId="{F51F01F1-0B08-FD4E-81C4-7639DD3495BF}" type="pres">
      <dgm:prSet presAssocID="{A410EB26-D63E-0540-A099-59DF1D659B01}" presName="text4" presStyleCnt="0"/>
      <dgm:spPr/>
    </dgm:pt>
    <dgm:pt modelId="{0A28B145-D7E2-B545-B919-0B3936F87845}" type="pres">
      <dgm:prSet presAssocID="{A410EB26-D63E-0540-A099-59DF1D659B01}" presName="textRepeatNode" presStyleLbl="alignNode1" presStyleIdx="3" presStyleCnt="6" custLinFactNeighborX="818" custLinFactNeighborY="3645">
        <dgm:presLayoutVars>
          <dgm:chMax val="0"/>
          <dgm:chPref val="0"/>
          <dgm:bulletEnabled val="1"/>
        </dgm:presLayoutVars>
      </dgm:prSet>
      <dgm:spPr/>
      <dgm:t>
        <a:bodyPr/>
        <a:lstStyle/>
        <a:p>
          <a:endParaRPr lang="fi-FI"/>
        </a:p>
      </dgm:t>
    </dgm:pt>
    <dgm:pt modelId="{19006F27-87C6-C243-8EDD-11C7B6A9D05B}" type="pres">
      <dgm:prSet presAssocID="{A410EB26-D63E-0540-A099-59DF1D659B01}" presName="textaccent4" presStyleCnt="0"/>
      <dgm:spPr/>
    </dgm:pt>
    <dgm:pt modelId="{7DDDBD08-3EB3-7E4B-9F95-7A8A67FB2275}" type="pres">
      <dgm:prSet presAssocID="{A410EB26-D63E-0540-A099-59DF1D659B01}" presName="accentRepeatNode" presStyleLbl="solidAlignAcc1" presStyleIdx="6" presStyleCnt="12" custLinFactX="282173" custLinFactY="300000" custLinFactNeighborX="300000" custLinFactNeighborY="367271"/>
      <dgm:spPr/>
    </dgm:pt>
    <dgm:pt modelId="{1A92E8AE-0CDC-4940-8BD7-C59D16429CD3}" type="pres">
      <dgm:prSet presAssocID="{6B74F302-E3CC-5A46-8E11-ADECC517C1D4}" presName="image4" presStyleCnt="0"/>
      <dgm:spPr/>
    </dgm:pt>
    <dgm:pt modelId="{7D25D9DD-C5AC-E54F-829B-5E78A67A5BDB}" type="pres">
      <dgm:prSet presAssocID="{6B74F302-E3CC-5A46-8E11-ADECC517C1D4}" presName="imageRepeatNode" presStyleLbl="alignAcc1" presStyleIdx="3" presStyleCnt="6" custLinFactY="-57878" custLinFactNeighborX="-77980" custLinFactNeighborY="-100000"/>
      <dgm:spPr/>
      <dgm:t>
        <a:bodyPr/>
        <a:lstStyle/>
        <a:p>
          <a:endParaRPr lang="fi-FI"/>
        </a:p>
      </dgm:t>
    </dgm:pt>
    <dgm:pt modelId="{CEC20D31-CD8C-954D-A58A-EC7D00FD82BF}" type="pres">
      <dgm:prSet presAssocID="{6B74F302-E3CC-5A46-8E11-ADECC517C1D4}" presName="imageaccent4" presStyleCnt="0"/>
      <dgm:spPr/>
    </dgm:pt>
    <dgm:pt modelId="{E313021C-0043-B544-AFA6-295E9199AAC4}" type="pres">
      <dgm:prSet presAssocID="{6B74F302-E3CC-5A46-8E11-ADECC517C1D4}" presName="accentRepeatNode" presStyleLbl="solidAlignAcc1" presStyleIdx="7" presStyleCnt="12"/>
      <dgm:spPr/>
    </dgm:pt>
    <dgm:pt modelId="{0DF8103B-7E25-0B4C-ABD5-DFC10B865A9F}" type="pres">
      <dgm:prSet presAssocID="{1BFB1FD1-4B3F-5D47-B7D5-738F37C95A88}" presName="text5" presStyleCnt="0"/>
      <dgm:spPr/>
    </dgm:pt>
    <dgm:pt modelId="{F5E11956-2404-3545-B765-A1213E83932D}" type="pres">
      <dgm:prSet presAssocID="{1BFB1FD1-4B3F-5D47-B7D5-738F37C95A88}" presName="textRepeatNode" presStyleLbl="alignNode1" presStyleIdx="4" presStyleCnt="6" custLinFactNeighborX="818" custLinFactNeighborY="3645">
        <dgm:presLayoutVars>
          <dgm:chMax val="0"/>
          <dgm:chPref val="0"/>
          <dgm:bulletEnabled val="1"/>
        </dgm:presLayoutVars>
      </dgm:prSet>
      <dgm:spPr/>
      <dgm:t>
        <a:bodyPr/>
        <a:lstStyle/>
        <a:p>
          <a:endParaRPr lang="fi-FI"/>
        </a:p>
      </dgm:t>
    </dgm:pt>
    <dgm:pt modelId="{2EE6CDE2-C52F-2042-BCBF-159FE7E5DC93}" type="pres">
      <dgm:prSet presAssocID="{1BFB1FD1-4B3F-5D47-B7D5-738F37C95A88}" presName="textaccent5" presStyleCnt="0"/>
      <dgm:spPr/>
    </dgm:pt>
    <dgm:pt modelId="{F04703A4-3E93-1E46-BB29-25871FC47ABA}" type="pres">
      <dgm:prSet presAssocID="{1BFB1FD1-4B3F-5D47-B7D5-738F37C95A88}" presName="accentRepeatNode" presStyleLbl="solidAlignAcc1" presStyleIdx="8" presStyleCnt="12" custLinFactX="-47296" custLinFactY="500000" custLinFactNeighborX="-100000" custLinFactNeighborY="517179"/>
      <dgm:spPr/>
    </dgm:pt>
    <dgm:pt modelId="{1259D7C9-7C6A-EC4B-A390-4A3DD5F49AC1}" type="pres">
      <dgm:prSet presAssocID="{AB9372A5-EA32-044C-B28E-421371D7A0C1}" presName="image5" presStyleCnt="0"/>
      <dgm:spPr/>
    </dgm:pt>
    <dgm:pt modelId="{C542F52D-70BD-E543-8D70-C916189549D5}" type="pres">
      <dgm:prSet presAssocID="{AB9372A5-EA32-044C-B28E-421371D7A0C1}" presName="imageRepeatNode" presStyleLbl="alignAcc1" presStyleIdx="4" presStyleCnt="6" custLinFactNeighborX="-87833" custLinFactNeighborY="53841"/>
      <dgm:spPr/>
      <dgm:t>
        <a:bodyPr/>
        <a:lstStyle/>
        <a:p>
          <a:endParaRPr lang="fi-FI"/>
        </a:p>
      </dgm:t>
    </dgm:pt>
    <dgm:pt modelId="{8F001D60-088E-3B49-BCF4-33C8AE192943}" type="pres">
      <dgm:prSet presAssocID="{AB9372A5-EA32-044C-B28E-421371D7A0C1}" presName="imageaccent5" presStyleCnt="0"/>
      <dgm:spPr/>
    </dgm:pt>
    <dgm:pt modelId="{B0FA7B6D-5791-7846-8583-3379674B1D77}" type="pres">
      <dgm:prSet presAssocID="{AB9372A5-EA32-044C-B28E-421371D7A0C1}" presName="accentRepeatNode" presStyleLbl="solidAlignAcc1" presStyleIdx="9" presStyleCnt="12" custLinFactX="-200000" custLinFactY="500000" custLinFactNeighborX="-234000" custLinFactNeighborY="551354"/>
      <dgm:spPr/>
    </dgm:pt>
    <dgm:pt modelId="{AA894070-0382-144F-8D6D-1DBF56F67F24}" type="pres">
      <dgm:prSet presAssocID="{BF7BD3BC-36B9-FD40-A32F-7B1C8B9C3B14}" presName="text6" presStyleCnt="0"/>
      <dgm:spPr/>
    </dgm:pt>
    <dgm:pt modelId="{7670F234-7BA6-9740-ACC4-CCD82560EF63}" type="pres">
      <dgm:prSet presAssocID="{BF7BD3BC-36B9-FD40-A32F-7B1C8B9C3B14}" presName="textRepeatNode" presStyleLbl="alignNode1" presStyleIdx="5" presStyleCnt="6">
        <dgm:presLayoutVars>
          <dgm:chMax val="0"/>
          <dgm:chPref val="0"/>
          <dgm:bulletEnabled val="1"/>
        </dgm:presLayoutVars>
      </dgm:prSet>
      <dgm:spPr/>
      <dgm:t>
        <a:bodyPr/>
        <a:lstStyle/>
        <a:p>
          <a:endParaRPr lang="en-GB"/>
        </a:p>
      </dgm:t>
    </dgm:pt>
    <dgm:pt modelId="{37E15348-1B6A-8241-8AED-453C62373C55}" type="pres">
      <dgm:prSet presAssocID="{BF7BD3BC-36B9-FD40-A32F-7B1C8B9C3B14}" presName="textaccent6" presStyleCnt="0"/>
      <dgm:spPr/>
    </dgm:pt>
    <dgm:pt modelId="{0BE1FA04-EF07-624F-9062-C9F0AA6D6C81}" type="pres">
      <dgm:prSet presAssocID="{BF7BD3BC-36B9-FD40-A32F-7B1C8B9C3B14}" presName="accentRepeatNode" presStyleLbl="solidAlignAcc1" presStyleIdx="10" presStyleCnt="12" custLinFactY="-165876" custLinFactNeighborX="-84170" custLinFactNeighborY="-200000"/>
      <dgm:spPr/>
    </dgm:pt>
    <dgm:pt modelId="{742C9D1B-3CC5-C04B-B392-B04658B39687}" type="pres">
      <dgm:prSet presAssocID="{B3ACEEA4-4617-9F4B-A2EC-E3B72E099F25}" presName="image6" presStyleCnt="0"/>
      <dgm:spPr/>
    </dgm:pt>
    <dgm:pt modelId="{ED6C557B-39E5-B04E-8AD0-4F599F87632E}" type="pres">
      <dgm:prSet presAssocID="{B3ACEEA4-4617-9F4B-A2EC-E3B72E099F25}" presName="imageRepeatNode" presStyleLbl="alignAcc1" presStyleIdx="5" presStyleCnt="6" custLinFactNeighborX="-3272"/>
      <dgm:spPr/>
      <dgm:t>
        <a:bodyPr/>
        <a:lstStyle/>
        <a:p>
          <a:endParaRPr lang="en-GB"/>
        </a:p>
      </dgm:t>
    </dgm:pt>
    <dgm:pt modelId="{E3AD3183-FCDC-484F-B6D3-0EAE2C7D916D}" type="pres">
      <dgm:prSet presAssocID="{B3ACEEA4-4617-9F4B-A2EC-E3B72E099F25}" presName="imageaccent6" presStyleCnt="0"/>
      <dgm:spPr/>
    </dgm:pt>
    <dgm:pt modelId="{A43159C3-63C1-414B-A3FC-ACBA28F040D7}" type="pres">
      <dgm:prSet presAssocID="{B3ACEEA4-4617-9F4B-A2EC-E3B72E099F25}" presName="accentRepeatNode" presStyleLbl="solidAlignAcc1" presStyleIdx="11" presStyleCnt="12" custLinFactX="54311" custLinFactY="-200000" custLinFactNeighborX="100000" custLinFactNeighborY="-214659"/>
      <dgm:spPr/>
    </dgm:pt>
  </dgm:ptLst>
  <dgm:cxnLst>
    <dgm:cxn modelId="{0203FB1A-A31C-EF44-8E20-EEDBA2AC3D42}" type="presOf" srcId="{15B5BF3E-3AB8-6A46-AAD0-EA361426A787}" destId="{16064943-EFD2-0A42-8C6B-C133E52A6BB2}" srcOrd="0" destOrd="0" presId="urn:microsoft.com/office/officeart/2008/layout/HexagonCluster"/>
    <dgm:cxn modelId="{FFAE1F33-B901-CC4E-B001-7E16BA6B3634}" srcId="{1F3BA376-66B9-E542-AC23-F77BA643EF4C}" destId="{1BFB1FD1-4B3F-5D47-B7D5-738F37C95A88}" srcOrd="4" destOrd="0" parTransId="{59F9FA8C-0F19-6E48-B5A8-88D271125734}" sibTransId="{AB9372A5-EA32-044C-B28E-421371D7A0C1}"/>
    <dgm:cxn modelId="{E39B066F-B9D5-0540-A9EC-8BF60DE74BC5}" type="presOf" srcId="{8702BF86-14F5-974A-B3C4-2C2B8A7927C5}" destId="{4DBC9285-E5AE-2248-9944-130C0FE2D850}" srcOrd="0" destOrd="0" presId="urn:microsoft.com/office/officeart/2008/layout/HexagonCluster"/>
    <dgm:cxn modelId="{9E574270-E32D-1B46-86FF-FDE914ED6D25}" srcId="{1F3BA376-66B9-E542-AC23-F77BA643EF4C}" destId="{FD9F59BD-C189-5541-9F60-04F9571240F0}" srcOrd="2" destOrd="0" parTransId="{2AA71564-941E-DB4F-9F69-C040F70EA02D}" sibTransId="{A58B5585-A654-CA4F-82D7-680C83DF811D}"/>
    <dgm:cxn modelId="{720476EB-87E7-FF46-A18F-D84ED094C845}" type="presOf" srcId="{A58B5585-A654-CA4F-82D7-680C83DF811D}" destId="{5146C8BF-A5A3-4347-B61B-EC65A99A3E8B}" srcOrd="0" destOrd="0" presId="urn:microsoft.com/office/officeart/2008/layout/HexagonCluster"/>
    <dgm:cxn modelId="{9A80EE96-9B8C-E54F-85ED-48286B3815F1}" type="presOf" srcId="{FD9F59BD-C189-5541-9F60-04F9571240F0}" destId="{51638C03-C7AD-5547-8F7D-309C5AF71266}" srcOrd="0" destOrd="0" presId="urn:microsoft.com/office/officeart/2008/layout/HexagonCluster"/>
    <dgm:cxn modelId="{89DED2BB-C0B6-1F41-A859-20E04FF1A743}" type="presOf" srcId="{5650DA06-DBEC-1E40-9C25-7BE64E1ED67D}" destId="{B1A85B5D-5EC7-904E-B395-41DDAAE51BBD}" srcOrd="0" destOrd="0" presId="urn:microsoft.com/office/officeart/2008/layout/HexagonCluster"/>
    <dgm:cxn modelId="{15345075-19C6-5D4D-A356-D2BAA4FED61D}" type="presOf" srcId="{B3ACEEA4-4617-9F4B-A2EC-E3B72E099F25}" destId="{ED6C557B-39E5-B04E-8AD0-4F599F87632E}" srcOrd="0" destOrd="0" presId="urn:microsoft.com/office/officeart/2008/layout/HexagonCluster"/>
    <dgm:cxn modelId="{FB04C0D1-AF20-794C-A21E-E77C1B7EDE3B}" type="presOf" srcId="{6B74F302-E3CC-5A46-8E11-ADECC517C1D4}" destId="{7D25D9DD-C5AC-E54F-829B-5E78A67A5BDB}" srcOrd="0" destOrd="0" presId="urn:microsoft.com/office/officeart/2008/layout/HexagonCluster"/>
    <dgm:cxn modelId="{E4B06617-78C0-1349-AAEB-0EB858997B6C}" srcId="{1F3BA376-66B9-E542-AC23-F77BA643EF4C}" destId="{4DBF5CE5-8088-B645-9ED1-0F1561C01A94}" srcOrd="1" destOrd="0" parTransId="{5529B589-9D1B-FB42-8D65-438BDAACC745}" sibTransId="{5650DA06-DBEC-1E40-9C25-7BE64E1ED67D}"/>
    <dgm:cxn modelId="{546281BD-3065-7242-9BAE-BE539F2B0B6B}" type="presOf" srcId="{A410EB26-D63E-0540-A099-59DF1D659B01}" destId="{0A28B145-D7E2-B545-B919-0B3936F87845}" srcOrd="0" destOrd="0" presId="urn:microsoft.com/office/officeart/2008/layout/HexagonCluster"/>
    <dgm:cxn modelId="{F6B7C9B1-8EE6-4A44-84E6-08E315E4A3E8}" type="presOf" srcId="{1F3BA376-66B9-E542-AC23-F77BA643EF4C}" destId="{DE433EA6-A94C-9946-B70D-D1755D730163}" srcOrd="0" destOrd="0" presId="urn:microsoft.com/office/officeart/2008/layout/HexagonCluster"/>
    <dgm:cxn modelId="{46746059-D66D-7C45-A689-B988D42FC690}" srcId="{1F3BA376-66B9-E542-AC23-F77BA643EF4C}" destId="{8702BF86-14F5-974A-B3C4-2C2B8A7927C5}" srcOrd="0" destOrd="0" parTransId="{B95DBFFA-6B03-7141-BF9C-F5B4BA6D67F7}" sibTransId="{15B5BF3E-3AB8-6A46-AAD0-EA361426A787}"/>
    <dgm:cxn modelId="{26C7B606-466E-CA4C-A25F-ED55AC5C70C4}" type="presOf" srcId="{1BFB1FD1-4B3F-5D47-B7D5-738F37C95A88}" destId="{F5E11956-2404-3545-B765-A1213E83932D}" srcOrd="0" destOrd="0" presId="urn:microsoft.com/office/officeart/2008/layout/HexagonCluster"/>
    <dgm:cxn modelId="{5BA4DBBD-A395-824F-A7A7-E7103AA7A3B1}" type="presOf" srcId="{AB9372A5-EA32-044C-B28E-421371D7A0C1}" destId="{C542F52D-70BD-E543-8D70-C916189549D5}" srcOrd="0" destOrd="0" presId="urn:microsoft.com/office/officeart/2008/layout/HexagonCluster"/>
    <dgm:cxn modelId="{7CB23FB8-98B5-2840-9B52-7C79A2A94ECA}" type="presOf" srcId="{4DBF5CE5-8088-B645-9ED1-0F1561C01A94}" destId="{D2F84460-BA91-A74D-8592-DA24624043A3}" srcOrd="0" destOrd="0" presId="urn:microsoft.com/office/officeart/2008/layout/HexagonCluster"/>
    <dgm:cxn modelId="{5250716D-39DE-514A-B369-3A88FB09521D}" srcId="{1F3BA376-66B9-E542-AC23-F77BA643EF4C}" destId="{A410EB26-D63E-0540-A099-59DF1D659B01}" srcOrd="3" destOrd="0" parTransId="{6937265B-3C99-4140-A24A-DCC2D2EA111C}" sibTransId="{6B74F302-E3CC-5A46-8E11-ADECC517C1D4}"/>
    <dgm:cxn modelId="{24A1C542-B514-B446-A518-F2330E855F23}" srcId="{1F3BA376-66B9-E542-AC23-F77BA643EF4C}" destId="{BF7BD3BC-36B9-FD40-A32F-7B1C8B9C3B14}" srcOrd="5" destOrd="0" parTransId="{666B80F7-3CD5-7343-892C-179CF762FC40}" sibTransId="{B3ACEEA4-4617-9F4B-A2EC-E3B72E099F25}"/>
    <dgm:cxn modelId="{1AF38495-AB48-1A44-BF91-1E7E723CAE94}" type="presOf" srcId="{BF7BD3BC-36B9-FD40-A32F-7B1C8B9C3B14}" destId="{7670F234-7BA6-9740-ACC4-CCD82560EF63}" srcOrd="0" destOrd="0" presId="urn:microsoft.com/office/officeart/2008/layout/HexagonCluster"/>
    <dgm:cxn modelId="{96C44058-0FB8-D34B-890F-9F3F2861CDEE}" type="presParOf" srcId="{DE433EA6-A94C-9946-B70D-D1755D730163}" destId="{70D59B93-3BCD-A548-AB83-099EE3FB9F92}" srcOrd="0" destOrd="0" presId="urn:microsoft.com/office/officeart/2008/layout/HexagonCluster"/>
    <dgm:cxn modelId="{BC26FFA4-34FB-1B46-9468-BB9849A03CFD}" type="presParOf" srcId="{70D59B93-3BCD-A548-AB83-099EE3FB9F92}" destId="{4DBC9285-E5AE-2248-9944-130C0FE2D850}" srcOrd="0" destOrd="0" presId="urn:microsoft.com/office/officeart/2008/layout/HexagonCluster"/>
    <dgm:cxn modelId="{D1587189-153F-EF4E-BA49-048068C422FE}" type="presParOf" srcId="{DE433EA6-A94C-9946-B70D-D1755D730163}" destId="{83589938-6798-3B45-852F-7321EB3D4F65}" srcOrd="1" destOrd="0" presId="urn:microsoft.com/office/officeart/2008/layout/HexagonCluster"/>
    <dgm:cxn modelId="{3A8F22B5-836F-F142-B42A-F959C9CD8400}" type="presParOf" srcId="{83589938-6798-3B45-852F-7321EB3D4F65}" destId="{A388488C-D2E9-7549-A6D6-826BB5F729D4}" srcOrd="0" destOrd="0" presId="urn:microsoft.com/office/officeart/2008/layout/HexagonCluster"/>
    <dgm:cxn modelId="{724AE049-2D58-AB49-8F21-172AD0AD35D5}" type="presParOf" srcId="{DE433EA6-A94C-9946-B70D-D1755D730163}" destId="{B5AD8625-F936-5C45-9C5B-8F23774C4BF6}" srcOrd="2" destOrd="0" presId="urn:microsoft.com/office/officeart/2008/layout/HexagonCluster"/>
    <dgm:cxn modelId="{9D550F1C-AE45-914D-BA8A-E82EC02B35C9}" type="presParOf" srcId="{B5AD8625-F936-5C45-9C5B-8F23774C4BF6}" destId="{16064943-EFD2-0A42-8C6B-C133E52A6BB2}" srcOrd="0" destOrd="0" presId="urn:microsoft.com/office/officeart/2008/layout/HexagonCluster"/>
    <dgm:cxn modelId="{0E0260BE-17E2-6947-A8FB-3A41D043D1EA}" type="presParOf" srcId="{DE433EA6-A94C-9946-B70D-D1755D730163}" destId="{4ED8ACE5-5EF0-EC42-B9EB-439F7C524715}" srcOrd="3" destOrd="0" presId="urn:microsoft.com/office/officeart/2008/layout/HexagonCluster"/>
    <dgm:cxn modelId="{CA6EADE2-75C4-6E4A-8D1A-333CBC7B2DF0}" type="presParOf" srcId="{4ED8ACE5-5EF0-EC42-B9EB-439F7C524715}" destId="{F1C72DCA-8E80-5D4C-A9AE-EB64BFC82160}" srcOrd="0" destOrd="0" presId="urn:microsoft.com/office/officeart/2008/layout/HexagonCluster"/>
    <dgm:cxn modelId="{BA2E5A6C-2BD3-0F4A-B862-D57BF790B4FF}" type="presParOf" srcId="{DE433EA6-A94C-9946-B70D-D1755D730163}" destId="{B85F8E96-3658-1E4A-BE8C-ABB6F18BEBC4}" srcOrd="4" destOrd="0" presId="urn:microsoft.com/office/officeart/2008/layout/HexagonCluster"/>
    <dgm:cxn modelId="{5725CC2D-03DB-0A4D-82DC-C33D4253573E}" type="presParOf" srcId="{B85F8E96-3658-1E4A-BE8C-ABB6F18BEBC4}" destId="{D2F84460-BA91-A74D-8592-DA24624043A3}" srcOrd="0" destOrd="0" presId="urn:microsoft.com/office/officeart/2008/layout/HexagonCluster"/>
    <dgm:cxn modelId="{ACF82976-982C-F545-A5EB-154861079A38}" type="presParOf" srcId="{DE433EA6-A94C-9946-B70D-D1755D730163}" destId="{EF99DF29-5C8A-A845-AC42-678E1F65AE12}" srcOrd="5" destOrd="0" presId="urn:microsoft.com/office/officeart/2008/layout/HexagonCluster"/>
    <dgm:cxn modelId="{5DD688FC-8462-9A4E-A0FC-156E3A2C51E3}" type="presParOf" srcId="{EF99DF29-5C8A-A845-AC42-678E1F65AE12}" destId="{39246700-9D3B-2A4E-A3B4-47124F933D6C}" srcOrd="0" destOrd="0" presId="urn:microsoft.com/office/officeart/2008/layout/HexagonCluster"/>
    <dgm:cxn modelId="{F70376FC-6FA3-4543-8A91-06A39E41A5EE}" type="presParOf" srcId="{DE433EA6-A94C-9946-B70D-D1755D730163}" destId="{FA381D29-46F5-8544-A28B-8043F551EEC8}" srcOrd="6" destOrd="0" presId="urn:microsoft.com/office/officeart/2008/layout/HexagonCluster"/>
    <dgm:cxn modelId="{AE5A94F8-8BD6-E943-879D-168CDDC2146B}" type="presParOf" srcId="{FA381D29-46F5-8544-A28B-8043F551EEC8}" destId="{B1A85B5D-5EC7-904E-B395-41DDAAE51BBD}" srcOrd="0" destOrd="0" presId="urn:microsoft.com/office/officeart/2008/layout/HexagonCluster"/>
    <dgm:cxn modelId="{1BB5FC3F-D4D8-2848-80A1-0CBFF1728A1D}" type="presParOf" srcId="{DE433EA6-A94C-9946-B70D-D1755D730163}" destId="{9BEE78E4-67AB-2942-9B14-C1E35F1498A1}" srcOrd="7" destOrd="0" presId="urn:microsoft.com/office/officeart/2008/layout/HexagonCluster"/>
    <dgm:cxn modelId="{600BEEE0-3827-7F43-AC74-9967A13CFE34}" type="presParOf" srcId="{9BEE78E4-67AB-2942-9B14-C1E35F1498A1}" destId="{FDB8AB22-7EFE-F747-9DF3-ED359BA61760}" srcOrd="0" destOrd="0" presId="urn:microsoft.com/office/officeart/2008/layout/HexagonCluster"/>
    <dgm:cxn modelId="{6F29FCE9-74CE-4846-8667-478AE93388B3}" type="presParOf" srcId="{DE433EA6-A94C-9946-B70D-D1755D730163}" destId="{A8385FA9-3414-A648-A960-9218BE2B765C}" srcOrd="8" destOrd="0" presId="urn:microsoft.com/office/officeart/2008/layout/HexagonCluster"/>
    <dgm:cxn modelId="{E1B10D3E-8AF9-F94D-8732-7BDF6DA4742A}" type="presParOf" srcId="{A8385FA9-3414-A648-A960-9218BE2B765C}" destId="{51638C03-C7AD-5547-8F7D-309C5AF71266}" srcOrd="0" destOrd="0" presId="urn:microsoft.com/office/officeart/2008/layout/HexagonCluster"/>
    <dgm:cxn modelId="{634D9F15-E4B4-B54A-932E-3A22F268F643}" type="presParOf" srcId="{DE433EA6-A94C-9946-B70D-D1755D730163}" destId="{F2923389-C1F6-5146-A79B-C0778BFB8C1D}" srcOrd="9" destOrd="0" presId="urn:microsoft.com/office/officeart/2008/layout/HexagonCluster"/>
    <dgm:cxn modelId="{9852C31E-F1A3-8A48-8B9A-E61D5960BD68}" type="presParOf" srcId="{F2923389-C1F6-5146-A79B-C0778BFB8C1D}" destId="{429D5443-28C1-8745-BC4B-D8BBAAE661FC}" srcOrd="0" destOrd="0" presId="urn:microsoft.com/office/officeart/2008/layout/HexagonCluster"/>
    <dgm:cxn modelId="{A32093E7-04F4-B144-AEAF-1AEAF10EAE37}" type="presParOf" srcId="{DE433EA6-A94C-9946-B70D-D1755D730163}" destId="{786946EB-6686-9142-B409-95A505CFDCFD}" srcOrd="10" destOrd="0" presId="urn:microsoft.com/office/officeart/2008/layout/HexagonCluster"/>
    <dgm:cxn modelId="{7CFAEFCD-384C-7D42-8281-E29CA3556483}" type="presParOf" srcId="{786946EB-6686-9142-B409-95A505CFDCFD}" destId="{5146C8BF-A5A3-4347-B61B-EC65A99A3E8B}" srcOrd="0" destOrd="0" presId="urn:microsoft.com/office/officeart/2008/layout/HexagonCluster"/>
    <dgm:cxn modelId="{5508B34A-F38B-164B-AF9F-0E02DF2C1AD1}" type="presParOf" srcId="{DE433EA6-A94C-9946-B70D-D1755D730163}" destId="{77D8FD10-8A19-7348-87BD-30F911EC56F0}" srcOrd="11" destOrd="0" presId="urn:microsoft.com/office/officeart/2008/layout/HexagonCluster"/>
    <dgm:cxn modelId="{20750DE1-D5B7-FF4A-B71A-016862ACBA78}" type="presParOf" srcId="{77D8FD10-8A19-7348-87BD-30F911EC56F0}" destId="{B020BC2C-BDA7-CD4D-9A32-5EDCDB0BCF10}" srcOrd="0" destOrd="0" presId="urn:microsoft.com/office/officeart/2008/layout/HexagonCluster"/>
    <dgm:cxn modelId="{018E3DEF-0216-424C-B7F1-6DD6665EF68E}" type="presParOf" srcId="{DE433EA6-A94C-9946-B70D-D1755D730163}" destId="{F51F01F1-0B08-FD4E-81C4-7639DD3495BF}" srcOrd="12" destOrd="0" presId="urn:microsoft.com/office/officeart/2008/layout/HexagonCluster"/>
    <dgm:cxn modelId="{D2F3E35A-5481-8C4E-ADD9-3F11FF33F294}" type="presParOf" srcId="{F51F01F1-0B08-FD4E-81C4-7639DD3495BF}" destId="{0A28B145-D7E2-B545-B919-0B3936F87845}" srcOrd="0" destOrd="0" presId="urn:microsoft.com/office/officeart/2008/layout/HexagonCluster"/>
    <dgm:cxn modelId="{1757511A-CAF2-DF40-B24E-E3B48300B557}" type="presParOf" srcId="{DE433EA6-A94C-9946-B70D-D1755D730163}" destId="{19006F27-87C6-C243-8EDD-11C7B6A9D05B}" srcOrd="13" destOrd="0" presId="urn:microsoft.com/office/officeart/2008/layout/HexagonCluster"/>
    <dgm:cxn modelId="{E87C3AA1-14C3-C04A-A89D-2492FAA7B70A}" type="presParOf" srcId="{19006F27-87C6-C243-8EDD-11C7B6A9D05B}" destId="{7DDDBD08-3EB3-7E4B-9F95-7A8A67FB2275}" srcOrd="0" destOrd="0" presId="urn:microsoft.com/office/officeart/2008/layout/HexagonCluster"/>
    <dgm:cxn modelId="{D647B951-8348-9046-B436-5EA114AF4261}" type="presParOf" srcId="{DE433EA6-A94C-9946-B70D-D1755D730163}" destId="{1A92E8AE-0CDC-4940-8BD7-C59D16429CD3}" srcOrd="14" destOrd="0" presId="urn:microsoft.com/office/officeart/2008/layout/HexagonCluster"/>
    <dgm:cxn modelId="{43BE371B-CF42-CE42-9359-4DB02A4679CB}" type="presParOf" srcId="{1A92E8AE-0CDC-4940-8BD7-C59D16429CD3}" destId="{7D25D9DD-C5AC-E54F-829B-5E78A67A5BDB}" srcOrd="0" destOrd="0" presId="urn:microsoft.com/office/officeart/2008/layout/HexagonCluster"/>
    <dgm:cxn modelId="{04CC95FC-8A6D-064E-899C-34040D92F7F5}" type="presParOf" srcId="{DE433EA6-A94C-9946-B70D-D1755D730163}" destId="{CEC20D31-CD8C-954D-A58A-EC7D00FD82BF}" srcOrd="15" destOrd="0" presId="urn:microsoft.com/office/officeart/2008/layout/HexagonCluster"/>
    <dgm:cxn modelId="{F80B6806-1252-5F42-AA6D-F0ECA3BC82F5}" type="presParOf" srcId="{CEC20D31-CD8C-954D-A58A-EC7D00FD82BF}" destId="{E313021C-0043-B544-AFA6-295E9199AAC4}" srcOrd="0" destOrd="0" presId="urn:microsoft.com/office/officeart/2008/layout/HexagonCluster"/>
    <dgm:cxn modelId="{F41EAF38-6946-B242-8F84-37FFD0FDE226}" type="presParOf" srcId="{DE433EA6-A94C-9946-B70D-D1755D730163}" destId="{0DF8103B-7E25-0B4C-ABD5-DFC10B865A9F}" srcOrd="16" destOrd="0" presId="urn:microsoft.com/office/officeart/2008/layout/HexagonCluster"/>
    <dgm:cxn modelId="{9705798F-4D92-7340-B65E-8B3C58EF4D8A}" type="presParOf" srcId="{0DF8103B-7E25-0B4C-ABD5-DFC10B865A9F}" destId="{F5E11956-2404-3545-B765-A1213E83932D}" srcOrd="0" destOrd="0" presId="urn:microsoft.com/office/officeart/2008/layout/HexagonCluster"/>
    <dgm:cxn modelId="{77411DBE-86D7-B14A-8271-1751053F903A}" type="presParOf" srcId="{DE433EA6-A94C-9946-B70D-D1755D730163}" destId="{2EE6CDE2-C52F-2042-BCBF-159FE7E5DC93}" srcOrd="17" destOrd="0" presId="urn:microsoft.com/office/officeart/2008/layout/HexagonCluster"/>
    <dgm:cxn modelId="{09AA8112-0624-524B-8471-71516F5956B2}" type="presParOf" srcId="{2EE6CDE2-C52F-2042-BCBF-159FE7E5DC93}" destId="{F04703A4-3E93-1E46-BB29-25871FC47ABA}" srcOrd="0" destOrd="0" presId="urn:microsoft.com/office/officeart/2008/layout/HexagonCluster"/>
    <dgm:cxn modelId="{DB0930DB-F8AD-9740-AC97-4FAC1307C183}" type="presParOf" srcId="{DE433EA6-A94C-9946-B70D-D1755D730163}" destId="{1259D7C9-7C6A-EC4B-A390-4A3DD5F49AC1}" srcOrd="18" destOrd="0" presId="urn:microsoft.com/office/officeart/2008/layout/HexagonCluster"/>
    <dgm:cxn modelId="{E2A2AFEF-21D5-874A-97D7-BE803E962A71}" type="presParOf" srcId="{1259D7C9-7C6A-EC4B-A390-4A3DD5F49AC1}" destId="{C542F52D-70BD-E543-8D70-C916189549D5}" srcOrd="0" destOrd="0" presId="urn:microsoft.com/office/officeart/2008/layout/HexagonCluster"/>
    <dgm:cxn modelId="{E31B87A6-2EA5-B249-B2B2-7722DAEA8C97}" type="presParOf" srcId="{DE433EA6-A94C-9946-B70D-D1755D730163}" destId="{8F001D60-088E-3B49-BCF4-33C8AE192943}" srcOrd="19" destOrd="0" presId="urn:microsoft.com/office/officeart/2008/layout/HexagonCluster"/>
    <dgm:cxn modelId="{0CFBBA5C-516A-5C4E-A7D1-567ED438CD65}" type="presParOf" srcId="{8F001D60-088E-3B49-BCF4-33C8AE192943}" destId="{B0FA7B6D-5791-7846-8583-3379674B1D77}" srcOrd="0" destOrd="0" presId="urn:microsoft.com/office/officeart/2008/layout/HexagonCluster"/>
    <dgm:cxn modelId="{98628862-7150-A24F-A96D-62A24A2CAFD1}" type="presParOf" srcId="{DE433EA6-A94C-9946-B70D-D1755D730163}" destId="{AA894070-0382-144F-8D6D-1DBF56F67F24}" srcOrd="20" destOrd="0" presId="urn:microsoft.com/office/officeart/2008/layout/HexagonCluster"/>
    <dgm:cxn modelId="{0B9C3FEA-F0A2-DD42-A1C8-9609B960290B}" type="presParOf" srcId="{AA894070-0382-144F-8D6D-1DBF56F67F24}" destId="{7670F234-7BA6-9740-ACC4-CCD82560EF63}" srcOrd="0" destOrd="0" presId="urn:microsoft.com/office/officeart/2008/layout/HexagonCluster"/>
    <dgm:cxn modelId="{1652E3E2-4006-454A-83B3-AD1A14795DAB}" type="presParOf" srcId="{DE433EA6-A94C-9946-B70D-D1755D730163}" destId="{37E15348-1B6A-8241-8AED-453C62373C55}" srcOrd="21" destOrd="0" presId="urn:microsoft.com/office/officeart/2008/layout/HexagonCluster"/>
    <dgm:cxn modelId="{DE6FB5CF-D2EE-2845-B407-47DDA6DB503E}" type="presParOf" srcId="{37E15348-1B6A-8241-8AED-453C62373C55}" destId="{0BE1FA04-EF07-624F-9062-C9F0AA6D6C81}" srcOrd="0" destOrd="0" presId="urn:microsoft.com/office/officeart/2008/layout/HexagonCluster"/>
    <dgm:cxn modelId="{9831DC87-A2A1-FB4A-8B15-E9B4CA4CA8E6}" type="presParOf" srcId="{DE433EA6-A94C-9946-B70D-D1755D730163}" destId="{742C9D1B-3CC5-C04B-B392-B04658B39687}" srcOrd="22" destOrd="0" presId="urn:microsoft.com/office/officeart/2008/layout/HexagonCluster"/>
    <dgm:cxn modelId="{ECE81F35-03D4-A649-A1D4-1760058354A9}" type="presParOf" srcId="{742C9D1B-3CC5-C04B-B392-B04658B39687}" destId="{ED6C557B-39E5-B04E-8AD0-4F599F87632E}" srcOrd="0" destOrd="0" presId="urn:microsoft.com/office/officeart/2008/layout/HexagonCluster"/>
    <dgm:cxn modelId="{B8B6D509-DF39-4147-8B83-4FBA9E54B2E0}" type="presParOf" srcId="{DE433EA6-A94C-9946-B70D-D1755D730163}" destId="{E3AD3183-FCDC-484F-B6D3-0EAE2C7D916D}" srcOrd="23" destOrd="0" presId="urn:microsoft.com/office/officeart/2008/layout/HexagonCluster"/>
    <dgm:cxn modelId="{29AC8263-9E3A-6247-85BD-C115DA890BDB}" type="presParOf" srcId="{E3AD3183-FCDC-484F-B6D3-0EAE2C7D916D}" destId="{A43159C3-63C1-414B-A3FC-ACBA28F040D7}" srcOrd="0" destOrd="0" presId="urn:microsoft.com/office/officeart/2008/layout/HexagonCluster"/>
  </dgm:cxnLst>
  <dgm:bg>
    <a:effectLst/>
  </dgm:bg>
  <dgm:whole>
    <a:effectLst/>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0010-2F11-EB46-94A4-BE46B8205781}">
      <dsp:nvSpPr>
        <dsp:cNvPr id="0" name=""/>
        <dsp:cNvSpPr/>
      </dsp:nvSpPr>
      <dsp:spPr>
        <a:xfrm>
          <a:off x="0" y="0"/>
          <a:ext cx="4865076" cy="4865076"/>
        </a:xfrm>
        <a:prstGeom prst="ellipse">
          <a:avLst/>
        </a:prstGeom>
        <a:solidFill>
          <a:srgbClr val="06B700"/>
        </a:solidFill>
        <a:ln>
          <a:noFill/>
        </a:ln>
        <a:effectLst>
          <a:glow rad="101600">
            <a:schemeClr val="tx1">
              <a:alpha val="75000"/>
            </a:schemeClr>
          </a:glow>
          <a:outerShdw blurRad="50800" dist="38100" dir="10800000" algn="tl" rotWithShape="0">
            <a:srgbClr val="000000">
              <a:alpha val="43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sp3d extrusionH="28000" prstMaterial="matte"/>
        </a:bodyPr>
        <a:lstStyle/>
        <a:p>
          <a:pPr lvl="0" algn="ctr" defTabSz="933450">
            <a:lnSpc>
              <a:spcPct val="90000"/>
            </a:lnSpc>
            <a:spcBef>
              <a:spcPct val="0"/>
            </a:spcBef>
            <a:spcAft>
              <a:spcPct val="35000"/>
            </a:spcAft>
          </a:pPr>
          <a:r>
            <a:rPr lang="fi-FI" sz="2100" kern="1200" dirty="0" smtClean="0">
              <a:solidFill>
                <a:schemeClr val="tx1"/>
              </a:solidFill>
            </a:rPr>
            <a:t>Version 3.0</a:t>
          </a:r>
          <a:endParaRPr lang="fi-FI" sz="2100" kern="1200" dirty="0">
            <a:solidFill>
              <a:schemeClr val="tx1"/>
            </a:solidFill>
          </a:endParaRPr>
        </a:p>
      </dsp:txBody>
      <dsp:txXfrm>
        <a:off x="1582366" y="243253"/>
        <a:ext cx="1700344" cy="729761"/>
      </dsp:txXfrm>
    </dsp:sp>
    <dsp:sp modelId="{D980AECD-FCA3-0B40-ABFB-9E0101F78336}">
      <dsp:nvSpPr>
        <dsp:cNvPr id="0" name=""/>
        <dsp:cNvSpPr/>
      </dsp:nvSpPr>
      <dsp:spPr>
        <a:xfrm>
          <a:off x="0" y="1670803"/>
          <a:ext cx="3648807" cy="3648807"/>
        </a:xfrm>
        <a:prstGeom prst="ellipse">
          <a:avLst/>
        </a:prstGeom>
        <a:solidFill>
          <a:srgbClr val="FF6600"/>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sp3d extrusionH="28000" prstMaterial="matte"/>
        </a:bodyPr>
        <a:lstStyle/>
        <a:p>
          <a:pPr lvl="0" algn="ctr" defTabSz="933450">
            <a:lnSpc>
              <a:spcPct val="90000"/>
            </a:lnSpc>
            <a:spcBef>
              <a:spcPct val="0"/>
            </a:spcBef>
            <a:spcAft>
              <a:spcPct val="35000"/>
            </a:spcAft>
          </a:pPr>
          <a:r>
            <a:rPr lang="fi-FI" sz="2100" kern="1200" dirty="0" smtClean="0">
              <a:solidFill>
                <a:schemeClr val="tx1"/>
              </a:solidFill>
            </a:rPr>
            <a:t>Version 2.0</a:t>
          </a:r>
          <a:endParaRPr lang="fi-FI" sz="2100" kern="1200" dirty="0">
            <a:solidFill>
              <a:schemeClr val="tx1"/>
            </a:solidFill>
          </a:endParaRPr>
        </a:p>
      </dsp:txBody>
      <dsp:txXfrm>
        <a:off x="974231" y="1898854"/>
        <a:ext cx="1700344" cy="684151"/>
      </dsp:txXfrm>
    </dsp:sp>
    <dsp:sp modelId="{B836D42A-A5CC-7543-A849-C291DD9CB5F1}">
      <dsp:nvSpPr>
        <dsp:cNvPr id="0" name=""/>
        <dsp:cNvSpPr/>
      </dsp:nvSpPr>
      <dsp:spPr>
        <a:xfrm>
          <a:off x="1780715" y="3045139"/>
          <a:ext cx="2432538" cy="2432538"/>
        </a:xfrm>
        <a:prstGeom prst="ellipse">
          <a:avLst/>
        </a:prstGeom>
        <a:solidFill>
          <a:srgbClr val="FFE138"/>
        </a:solidFill>
        <a:ln>
          <a:noFill/>
        </a:ln>
        <a:effectLst>
          <a:outerShdw blurRad="40000" dist="23000" dir="5400000" rotWithShape="0">
            <a:srgbClr val="000000">
              <a:alpha val="35000"/>
            </a:srgbClr>
          </a:outerShdw>
        </a:effectLst>
        <a:sp3d>
          <a:bevelT h="44450"/>
        </a:sp3d>
      </dsp:spPr>
      <dsp:style>
        <a:lnRef idx="0">
          <a:scrgbClr r="0" g="0" b="0"/>
        </a:lnRef>
        <a:fillRef idx="1">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sp3d extrusionH="28000" prstMaterial="matte"/>
        </a:bodyPr>
        <a:lstStyle/>
        <a:p>
          <a:pPr lvl="0" algn="ctr" defTabSz="933450">
            <a:lnSpc>
              <a:spcPct val="90000"/>
            </a:lnSpc>
            <a:spcBef>
              <a:spcPct val="0"/>
            </a:spcBef>
            <a:spcAft>
              <a:spcPct val="35000"/>
            </a:spcAft>
          </a:pPr>
          <a:r>
            <a:rPr lang="fi-FI" sz="2100" kern="1200" dirty="0" smtClean="0">
              <a:solidFill>
                <a:schemeClr val="tx1"/>
              </a:solidFill>
            </a:rPr>
            <a:t>Version 1.0</a:t>
          </a:r>
          <a:endParaRPr lang="fi-FI" sz="2100" kern="1200" dirty="0">
            <a:solidFill>
              <a:schemeClr val="tx1"/>
            </a:solidFill>
          </a:endParaRPr>
        </a:p>
      </dsp:txBody>
      <dsp:txXfrm>
        <a:off x="2136952" y="3653273"/>
        <a:ext cx="1720064" cy="12162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C9285-E5AE-2248-9944-130C0FE2D850}">
      <dsp:nvSpPr>
        <dsp:cNvPr id="0" name=""/>
        <dsp:cNvSpPr/>
      </dsp:nvSpPr>
      <dsp:spPr>
        <a:xfrm>
          <a:off x="3543944" y="3381321"/>
          <a:ext cx="1034803" cy="888570"/>
        </a:xfrm>
        <a:prstGeom prst="hexagon">
          <a:avLst>
            <a:gd name="adj" fmla="val 25000"/>
            <a:gd name="vf" fmla="val 115470"/>
          </a:avLst>
        </a:prstGeom>
        <a:solidFill>
          <a:schemeClr val="accent2"/>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GB" sz="900" kern="1200" noProof="0" dirty="0" smtClean="0"/>
            <a:t>Resourcing</a:t>
          </a:r>
          <a:endParaRPr lang="en-GB" sz="900" kern="1200" noProof="0" dirty="0"/>
        </a:p>
      </dsp:txBody>
      <dsp:txXfrm>
        <a:off x="3704225" y="3518952"/>
        <a:ext cx="714241" cy="613308"/>
      </dsp:txXfrm>
    </dsp:sp>
    <dsp:sp modelId="{A388488C-D2E9-7549-A6D6-826BB5F729D4}">
      <dsp:nvSpPr>
        <dsp:cNvPr id="0" name=""/>
        <dsp:cNvSpPr/>
      </dsp:nvSpPr>
      <dsp:spPr>
        <a:xfrm>
          <a:off x="4025781" y="2964482"/>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16064943-EFD2-0A42-8C6B-C133E52A6BB2}">
      <dsp:nvSpPr>
        <dsp:cNvPr id="0" name=""/>
        <dsp:cNvSpPr/>
      </dsp:nvSpPr>
      <dsp:spPr>
        <a:xfrm>
          <a:off x="1830608" y="3416374"/>
          <a:ext cx="1034803" cy="888570"/>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1C72DCA-8E80-5D4C-A9AE-EB64BFC82160}">
      <dsp:nvSpPr>
        <dsp:cNvPr id="0" name=""/>
        <dsp:cNvSpPr/>
      </dsp:nvSpPr>
      <dsp:spPr>
        <a:xfrm>
          <a:off x="4225747" y="2978812"/>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D2F84460-BA91-A74D-8592-DA24624043A3}">
      <dsp:nvSpPr>
        <dsp:cNvPr id="0" name=""/>
        <dsp:cNvSpPr/>
      </dsp:nvSpPr>
      <dsp:spPr>
        <a:xfrm>
          <a:off x="1841653" y="2480890"/>
          <a:ext cx="1034803" cy="888570"/>
        </a:xfrm>
        <a:prstGeom prst="hexagon">
          <a:avLst>
            <a:gd name="adj" fmla="val 25000"/>
            <a:gd name="vf" fmla="val 115470"/>
          </a:avLst>
        </a:prstGeom>
        <a:solidFill>
          <a:srgbClr val="008000"/>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GB" sz="900" kern="1200" noProof="0" dirty="0" smtClean="0"/>
            <a:t>Scheduling</a:t>
          </a:r>
          <a:endParaRPr lang="en-GB" sz="900" kern="1200" noProof="0" dirty="0"/>
        </a:p>
      </dsp:txBody>
      <dsp:txXfrm>
        <a:off x="2001934" y="2618521"/>
        <a:ext cx="714241" cy="613308"/>
      </dsp:txXfrm>
    </dsp:sp>
    <dsp:sp modelId="{39246700-9D3B-2A4E-A3B4-47124F933D6C}">
      <dsp:nvSpPr>
        <dsp:cNvPr id="0" name=""/>
        <dsp:cNvSpPr/>
      </dsp:nvSpPr>
      <dsp:spPr>
        <a:xfrm>
          <a:off x="4223053" y="3183017"/>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B1A85B5D-5EC7-904E-B395-41DDAAE51BBD}">
      <dsp:nvSpPr>
        <dsp:cNvPr id="0" name=""/>
        <dsp:cNvSpPr/>
      </dsp:nvSpPr>
      <dsp:spPr>
        <a:xfrm>
          <a:off x="2654016" y="2949030"/>
          <a:ext cx="1034803" cy="888570"/>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DB8AB22-7EFE-F747-9DF3-ED359BA61760}">
      <dsp:nvSpPr>
        <dsp:cNvPr id="0" name=""/>
        <dsp:cNvSpPr/>
      </dsp:nvSpPr>
      <dsp:spPr>
        <a:xfrm>
          <a:off x="2696195" y="3344395"/>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638C03-C7AD-5547-8F7D-309C5AF71266}">
      <dsp:nvSpPr>
        <dsp:cNvPr id="0" name=""/>
        <dsp:cNvSpPr/>
      </dsp:nvSpPr>
      <dsp:spPr>
        <a:xfrm>
          <a:off x="968546" y="2001016"/>
          <a:ext cx="1034803" cy="888570"/>
        </a:xfrm>
        <a:prstGeom prst="hexagon">
          <a:avLst>
            <a:gd name="adj" fmla="val 25000"/>
            <a:gd name="vf" fmla="val 115470"/>
          </a:avLst>
        </a:prstGeom>
        <a:solidFill>
          <a:srgbClr val="FFB12C"/>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en-GB" sz="900" kern="1200" noProof="0" dirty="0" smtClean="0"/>
            <a:t>Curriculum planning</a:t>
          </a:r>
          <a:endParaRPr lang="en-GB" sz="900" kern="1200" noProof="0" dirty="0"/>
        </a:p>
      </dsp:txBody>
      <dsp:txXfrm>
        <a:off x="1128827" y="2138647"/>
        <a:ext cx="714241" cy="613308"/>
      </dsp:txXfrm>
    </dsp:sp>
    <dsp:sp modelId="{429D5443-28C1-8745-BC4B-D8BBAAE661FC}">
      <dsp:nvSpPr>
        <dsp:cNvPr id="0" name=""/>
        <dsp:cNvSpPr/>
      </dsp:nvSpPr>
      <dsp:spPr>
        <a:xfrm>
          <a:off x="4222655" y="2908539"/>
          <a:ext cx="140449" cy="12230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46C8BF-A5A3-4347-B61B-EC65A99A3E8B}">
      <dsp:nvSpPr>
        <dsp:cNvPr id="0" name=""/>
        <dsp:cNvSpPr/>
      </dsp:nvSpPr>
      <dsp:spPr>
        <a:xfrm>
          <a:off x="1882962" y="1483033"/>
          <a:ext cx="1034803" cy="888570"/>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20BC2C-BDA7-CD4D-9A32-5EDCDB0BCF10}">
      <dsp:nvSpPr>
        <dsp:cNvPr id="0" name=""/>
        <dsp:cNvSpPr/>
      </dsp:nvSpPr>
      <dsp:spPr>
        <a:xfrm>
          <a:off x="1845970" y="1906508"/>
          <a:ext cx="48934" cy="2754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0A28B145-D7E2-B545-B919-0B3936F87845}">
      <dsp:nvSpPr>
        <dsp:cNvPr id="0" name=""/>
        <dsp:cNvSpPr/>
      </dsp:nvSpPr>
      <dsp:spPr>
        <a:xfrm>
          <a:off x="2679420" y="1999014"/>
          <a:ext cx="1034803" cy="888570"/>
        </a:xfrm>
        <a:prstGeom prst="hexagon">
          <a:avLst>
            <a:gd name="adj" fmla="val 25000"/>
            <a:gd name="vf" fmla="val 115470"/>
          </a:avLst>
        </a:prstGeom>
        <a:solidFill>
          <a:srgbClr val="DD7ECB"/>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fi-FI" sz="900" kern="1200" dirty="0" smtClean="0"/>
            <a:t>Reporting</a:t>
          </a:r>
          <a:endParaRPr lang="fi-FI" sz="900" kern="1200" dirty="0"/>
        </a:p>
      </dsp:txBody>
      <dsp:txXfrm>
        <a:off x="2839701" y="2136645"/>
        <a:ext cx="714241" cy="613308"/>
      </dsp:txXfrm>
    </dsp:sp>
    <dsp:sp modelId="{7DDDBD08-3EB3-7E4B-9F95-7A8A67FB2275}">
      <dsp:nvSpPr>
        <dsp:cNvPr id="0" name=""/>
        <dsp:cNvSpPr/>
      </dsp:nvSpPr>
      <dsp:spPr>
        <a:xfrm>
          <a:off x="4269129" y="3055128"/>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7D25D9DD-C5AC-E54F-829B-5E78A67A5BDB}">
      <dsp:nvSpPr>
        <dsp:cNvPr id="0" name=""/>
        <dsp:cNvSpPr/>
      </dsp:nvSpPr>
      <dsp:spPr>
        <a:xfrm>
          <a:off x="2754518" y="1063267"/>
          <a:ext cx="1034803" cy="888570"/>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E313021C-0043-B544-AFA6-295E9199AAC4}">
      <dsp:nvSpPr>
        <dsp:cNvPr id="0" name=""/>
        <dsp:cNvSpPr/>
      </dsp:nvSpPr>
      <dsp:spPr>
        <a:xfrm>
          <a:off x="3763370" y="2482145"/>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F5E11956-2404-3545-B765-A1213E83932D}">
      <dsp:nvSpPr>
        <dsp:cNvPr id="0" name=""/>
        <dsp:cNvSpPr/>
      </dsp:nvSpPr>
      <dsp:spPr>
        <a:xfrm>
          <a:off x="3569922" y="1516394"/>
          <a:ext cx="1034803" cy="888570"/>
        </a:xfrm>
        <a:prstGeom prst="hexagon">
          <a:avLst>
            <a:gd name="adj" fmla="val 25000"/>
            <a:gd name="vf" fmla="val 115470"/>
          </a:avLst>
        </a:prstGeom>
        <a:solidFill>
          <a:srgbClr val="3366FF"/>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fi-FI" sz="900" kern="1200" dirty="0" smtClean="0"/>
            <a:t>Management</a:t>
          </a:r>
          <a:endParaRPr lang="fi-FI" sz="900" kern="1200" dirty="0"/>
        </a:p>
      </dsp:txBody>
      <dsp:txXfrm>
        <a:off x="3730203" y="1654025"/>
        <a:ext cx="714241" cy="613308"/>
      </dsp:txXfrm>
    </dsp:sp>
    <dsp:sp modelId="{F04703A4-3E93-1E46-BB29-25871FC47ABA}">
      <dsp:nvSpPr>
        <dsp:cNvPr id="0" name=""/>
        <dsp:cNvSpPr/>
      </dsp:nvSpPr>
      <dsp:spPr>
        <a:xfrm>
          <a:off x="4279098" y="2941458"/>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C542F52D-70BD-E543-8D70-C916189549D5}">
      <dsp:nvSpPr>
        <dsp:cNvPr id="0" name=""/>
        <dsp:cNvSpPr/>
      </dsp:nvSpPr>
      <dsp:spPr>
        <a:xfrm>
          <a:off x="3543060" y="2458200"/>
          <a:ext cx="1034803" cy="888570"/>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FA7B6D-5791-7846-8583-3379674B1D77}">
      <dsp:nvSpPr>
        <dsp:cNvPr id="0" name=""/>
        <dsp:cNvSpPr/>
      </dsp:nvSpPr>
      <dsp:spPr>
        <a:xfrm>
          <a:off x="4134385" y="3094339"/>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7670F234-7BA6-9740-ACC4-CCD82560EF63}">
      <dsp:nvSpPr>
        <dsp:cNvPr id="0" name=""/>
        <dsp:cNvSpPr/>
      </dsp:nvSpPr>
      <dsp:spPr>
        <a:xfrm>
          <a:off x="4451959" y="2960473"/>
          <a:ext cx="1034803" cy="888570"/>
        </a:xfrm>
        <a:prstGeom prst="hexagon">
          <a:avLst>
            <a:gd name="adj" fmla="val 25000"/>
            <a:gd name="vf" fmla="val 115470"/>
          </a:avLst>
        </a:prstGeom>
        <a:solidFill>
          <a:srgbClr val="EE8216"/>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1430" rIns="0" bIns="11430" numCol="1" spcCol="1270" anchor="ctr" anchorCtr="0">
          <a:noAutofit/>
        </a:bodyPr>
        <a:lstStyle/>
        <a:p>
          <a:pPr lvl="0" algn="ctr" defTabSz="400050">
            <a:lnSpc>
              <a:spcPct val="90000"/>
            </a:lnSpc>
            <a:spcBef>
              <a:spcPct val="0"/>
            </a:spcBef>
            <a:spcAft>
              <a:spcPct val="35000"/>
            </a:spcAft>
          </a:pPr>
          <a:r>
            <a:rPr lang="fi-FI" sz="900" kern="1200" dirty="0" err="1" smtClean="0"/>
            <a:t>Rule</a:t>
          </a:r>
          <a:r>
            <a:rPr lang="fi-FI" sz="900" kern="1200" dirty="0" smtClean="0"/>
            <a:t> </a:t>
          </a:r>
          <a:r>
            <a:rPr lang="fi-FI" sz="900" kern="1200" dirty="0" err="1" smtClean="0"/>
            <a:t>engine</a:t>
          </a:r>
          <a:endParaRPr lang="fi-FI" sz="900" kern="1200" dirty="0"/>
        </a:p>
      </dsp:txBody>
      <dsp:txXfrm>
        <a:off x="4612240" y="3098104"/>
        <a:ext cx="714241" cy="613308"/>
      </dsp:txXfrm>
    </dsp:sp>
    <dsp:sp modelId="{0BE1FA04-EF07-624F-9062-C9F0AA6D6C81}">
      <dsp:nvSpPr>
        <dsp:cNvPr id="0" name=""/>
        <dsp:cNvSpPr/>
      </dsp:nvSpPr>
      <dsp:spPr>
        <a:xfrm>
          <a:off x="4555563" y="3357615"/>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ED6C557B-39E5-B04E-8AD0-4F599F87632E}">
      <dsp:nvSpPr>
        <dsp:cNvPr id="0" name=""/>
        <dsp:cNvSpPr/>
      </dsp:nvSpPr>
      <dsp:spPr>
        <a:xfrm>
          <a:off x="3527599" y="3446812"/>
          <a:ext cx="1034803" cy="888570"/>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t="-14000" b="-14000"/>
          </a:stretch>
        </a:blip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sp>
    <dsp:sp modelId="{A43159C3-63C1-414B-A3FC-ACBA28F040D7}">
      <dsp:nvSpPr>
        <dsp:cNvPr id="0" name=""/>
        <dsp:cNvSpPr/>
      </dsp:nvSpPr>
      <dsp:spPr>
        <a:xfrm>
          <a:off x="4651394" y="3404942"/>
          <a:ext cx="120708" cy="104133"/>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C9285-E5AE-2248-9944-130C0FE2D850}">
      <dsp:nvSpPr>
        <dsp:cNvPr id="0" name=""/>
        <dsp:cNvSpPr/>
      </dsp:nvSpPr>
      <dsp:spPr>
        <a:xfrm>
          <a:off x="3543944" y="3629400"/>
          <a:ext cx="1034803" cy="888409"/>
        </a:xfrm>
        <a:prstGeom prst="hexagon">
          <a:avLst>
            <a:gd name="adj" fmla="val 25000"/>
            <a:gd name="vf" fmla="val 115470"/>
          </a:avLst>
        </a:prstGeom>
        <a:solidFill>
          <a:srgbClr val="7DBDEA"/>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noProof="0" dirty="0" smtClean="0"/>
            <a:t>Awarding</a:t>
          </a:r>
          <a:endParaRPr lang="en-US" sz="1000" kern="1200" noProof="0" dirty="0"/>
        </a:p>
      </dsp:txBody>
      <dsp:txXfrm>
        <a:off x="3704212" y="3766995"/>
        <a:ext cx="714267" cy="613219"/>
      </dsp:txXfrm>
    </dsp:sp>
    <dsp:sp modelId="{A388488C-D2E9-7549-A6D6-826BB5F729D4}">
      <dsp:nvSpPr>
        <dsp:cNvPr id="0" name=""/>
        <dsp:cNvSpPr/>
      </dsp:nvSpPr>
      <dsp:spPr>
        <a:xfrm>
          <a:off x="4025781" y="3212861"/>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16064943-EFD2-0A42-8C6B-C133E52A6BB2}">
      <dsp:nvSpPr>
        <dsp:cNvPr id="0" name=""/>
        <dsp:cNvSpPr/>
      </dsp:nvSpPr>
      <dsp:spPr>
        <a:xfrm>
          <a:off x="1830608" y="3664417"/>
          <a:ext cx="1034803" cy="888409"/>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1C72DCA-8E80-5D4C-A9AE-EB64BFC82160}">
      <dsp:nvSpPr>
        <dsp:cNvPr id="0" name=""/>
        <dsp:cNvSpPr/>
      </dsp:nvSpPr>
      <dsp:spPr>
        <a:xfrm>
          <a:off x="4225747" y="3226948"/>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D2F84460-BA91-A74D-8592-DA24624043A3}">
      <dsp:nvSpPr>
        <dsp:cNvPr id="0" name=""/>
        <dsp:cNvSpPr/>
      </dsp:nvSpPr>
      <dsp:spPr>
        <a:xfrm>
          <a:off x="1841653" y="2728838"/>
          <a:ext cx="1034803" cy="888409"/>
        </a:xfrm>
        <a:prstGeom prst="hexagon">
          <a:avLst>
            <a:gd name="adj" fmla="val 25000"/>
            <a:gd name="vf" fmla="val 115470"/>
          </a:avLst>
        </a:prstGeom>
        <a:solidFill>
          <a:srgbClr val="008000"/>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noProof="0" dirty="0" smtClean="0"/>
            <a:t>Scheduling</a:t>
          </a:r>
          <a:endParaRPr lang="en-US" sz="1000" kern="1200" noProof="0" dirty="0"/>
        </a:p>
      </dsp:txBody>
      <dsp:txXfrm>
        <a:off x="2001921" y="2866433"/>
        <a:ext cx="714267" cy="613219"/>
      </dsp:txXfrm>
    </dsp:sp>
    <dsp:sp modelId="{39246700-9D3B-2A4E-A3B4-47124F933D6C}">
      <dsp:nvSpPr>
        <dsp:cNvPr id="0" name=""/>
        <dsp:cNvSpPr/>
      </dsp:nvSpPr>
      <dsp:spPr>
        <a:xfrm>
          <a:off x="4223053" y="3431110"/>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B1A85B5D-5EC7-904E-B395-41DDAAE51BBD}">
      <dsp:nvSpPr>
        <dsp:cNvPr id="0" name=""/>
        <dsp:cNvSpPr/>
      </dsp:nvSpPr>
      <dsp:spPr>
        <a:xfrm>
          <a:off x="2654016" y="3197011"/>
          <a:ext cx="1034803" cy="888409"/>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DB8AB22-7EFE-F747-9DF3-ED359BA61760}">
      <dsp:nvSpPr>
        <dsp:cNvPr id="0" name=""/>
        <dsp:cNvSpPr/>
      </dsp:nvSpPr>
      <dsp:spPr>
        <a:xfrm>
          <a:off x="2696195" y="3592385"/>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638C03-C7AD-5547-8F7D-309C5AF71266}">
      <dsp:nvSpPr>
        <dsp:cNvPr id="0" name=""/>
        <dsp:cNvSpPr/>
      </dsp:nvSpPr>
      <dsp:spPr>
        <a:xfrm>
          <a:off x="968546" y="2248998"/>
          <a:ext cx="1034803" cy="888409"/>
        </a:xfrm>
        <a:prstGeom prst="hexagon">
          <a:avLst>
            <a:gd name="adj" fmla="val 25000"/>
            <a:gd name="vf" fmla="val 115470"/>
          </a:avLst>
        </a:prstGeom>
        <a:solidFill>
          <a:srgbClr val="FFB12C"/>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noProof="0" dirty="0" smtClean="0"/>
            <a:t>Course planning</a:t>
          </a:r>
          <a:endParaRPr lang="en-US" sz="1000" kern="1200" noProof="0" dirty="0"/>
        </a:p>
      </dsp:txBody>
      <dsp:txXfrm>
        <a:off x="1128814" y="2386593"/>
        <a:ext cx="714267" cy="613219"/>
      </dsp:txXfrm>
    </dsp:sp>
    <dsp:sp modelId="{429D5443-28C1-8745-BC4B-D8BBAAE661FC}">
      <dsp:nvSpPr>
        <dsp:cNvPr id="0" name=""/>
        <dsp:cNvSpPr/>
      </dsp:nvSpPr>
      <dsp:spPr>
        <a:xfrm>
          <a:off x="4222655" y="3155658"/>
          <a:ext cx="140449" cy="122206"/>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46C8BF-A5A3-4347-B61B-EC65A99A3E8B}">
      <dsp:nvSpPr>
        <dsp:cNvPr id="0" name=""/>
        <dsp:cNvSpPr/>
      </dsp:nvSpPr>
      <dsp:spPr>
        <a:xfrm>
          <a:off x="1882962" y="1731101"/>
          <a:ext cx="1034803" cy="888409"/>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20BC2C-BDA7-CD4D-9A32-5EDCDB0BCF10}">
      <dsp:nvSpPr>
        <dsp:cNvPr id="0" name=""/>
        <dsp:cNvSpPr/>
      </dsp:nvSpPr>
      <dsp:spPr>
        <a:xfrm>
          <a:off x="1845970" y="2154616"/>
          <a:ext cx="48934" cy="27520"/>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0A28B145-D7E2-B545-B919-0B3936F87845}">
      <dsp:nvSpPr>
        <dsp:cNvPr id="0" name=""/>
        <dsp:cNvSpPr/>
      </dsp:nvSpPr>
      <dsp:spPr>
        <a:xfrm>
          <a:off x="2679420" y="2247106"/>
          <a:ext cx="1034803" cy="888409"/>
        </a:xfrm>
        <a:prstGeom prst="hexagon">
          <a:avLst>
            <a:gd name="adj" fmla="val 25000"/>
            <a:gd name="vf" fmla="val 115470"/>
          </a:avLst>
        </a:prstGeom>
        <a:solidFill>
          <a:srgbClr val="DD7ECB"/>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noProof="0" dirty="0" smtClean="0"/>
            <a:t>Reporting</a:t>
          </a:r>
          <a:endParaRPr lang="en-US" sz="1000" kern="1200" noProof="0" dirty="0"/>
        </a:p>
      </dsp:txBody>
      <dsp:txXfrm>
        <a:off x="2839688" y="2384701"/>
        <a:ext cx="714267" cy="613219"/>
      </dsp:txXfrm>
    </dsp:sp>
    <dsp:sp modelId="{7DDDBD08-3EB3-7E4B-9F95-7A8A67FB2275}">
      <dsp:nvSpPr>
        <dsp:cNvPr id="0" name=""/>
        <dsp:cNvSpPr/>
      </dsp:nvSpPr>
      <dsp:spPr>
        <a:xfrm>
          <a:off x="4269129" y="3302711"/>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7D25D9DD-C5AC-E54F-829B-5E78A67A5BDB}">
      <dsp:nvSpPr>
        <dsp:cNvPr id="0" name=""/>
        <dsp:cNvSpPr/>
      </dsp:nvSpPr>
      <dsp:spPr>
        <a:xfrm>
          <a:off x="2754518" y="1311541"/>
          <a:ext cx="1034803" cy="888409"/>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E313021C-0043-B544-AFA6-295E9199AAC4}">
      <dsp:nvSpPr>
        <dsp:cNvPr id="0" name=""/>
        <dsp:cNvSpPr/>
      </dsp:nvSpPr>
      <dsp:spPr>
        <a:xfrm>
          <a:off x="3763370" y="2730224"/>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F5E11956-2404-3545-B765-A1213E83932D}">
      <dsp:nvSpPr>
        <dsp:cNvPr id="0" name=""/>
        <dsp:cNvSpPr/>
      </dsp:nvSpPr>
      <dsp:spPr>
        <a:xfrm>
          <a:off x="3569922" y="1764476"/>
          <a:ext cx="1034803" cy="888409"/>
        </a:xfrm>
        <a:prstGeom prst="hexagon">
          <a:avLst>
            <a:gd name="adj" fmla="val 25000"/>
            <a:gd name="vf" fmla="val 115470"/>
          </a:avLst>
        </a:prstGeom>
        <a:solidFill>
          <a:srgbClr val="3366FF"/>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12700" rIns="0" bIns="12700" numCol="1" spcCol="1270" anchor="ctr" anchorCtr="0">
          <a:noAutofit/>
        </a:bodyPr>
        <a:lstStyle/>
        <a:p>
          <a:pPr lvl="0" algn="ctr" defTabSz="444500">
            <a:lnSpc>
              <a:spcPct val="90000"/>
            </a:lnSpc>
            <a:spcBef>
              <a:spcPct val="0"/>
            </a:spcBef>
            <a:spcAft>
              <a:spcPct val="35000"/>
            </a:spcAft>
          </a:pPr>
          <a:r>
            <a:rPr lang="en-US" sz="1000" kern="1200" noProof="0" dirty="0" smtClean="0"/>
            <a:t>Documents</a:t>
          </a:r>
          <a:endParaRPr lang="en-US" sz="1000" kern="1200" noProof="0" dirty="0"/>
        </a:p>
      </dsp:txBody>
      <dsp:txXfrm>
        <a:off x="3730190" y="1902071"/>
        <a:ext cx="714267" cy="613219"/>
      </dsp:txXfrm>
    </dsp:sp>
    <dsp:sp modelId="{F04703A4-3E93-1E46-BB29-25871FC47ABA}">
      <dsp:nvSpPr>
        <dsp:cNvPr id="0" name=""/>
        <dsp:cNvSpPr/>
      </dsp:nvSpPr>
      <dsp:spPr>
        <a:xfrm>
          <a:off x="4279098" y="3188637"/>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C542F52D-70BD-E543-8D70-C916189549D5}">
      <dsp:nvSpPr>
        <dsp:cNvPr id="0" name=""/>
        <dsp:cNvSpPr/>
      </dsp:nvSpPr>
      <dsp:spPr>
        <a:xfrm>
          <a:off x="3543060" y="2706058"/>
          <a:ext cx="1034803" cy="888409"/>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FA7B6D-5791-7846-8583-3379674B1D77}">
      <dsp:nvSpPr>
        <dsp:cNvPr id="0" name=""/>
        <dsp:cNvSpPr/>
      </dsp:nvSpPr>
      <dsp:spPr>
        <a:xfrm>
          <a:off x="4134385" y="3341483"/>
          <a:ext cx="120708" cy="104045"/>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C9285-E5AE-2248-9944-130C0FE2D850}">
      <dsp:nvSpPr>
        <dsp:cNvPr id="0" name=""/>
        <dsp:cNvSpPr/>
      </dsp:nvSpPr>
      <dsp:spPr>
        <a:xfrm>
          <a:off x="1599505" y="1444347"/>
          <a:ext cx="467042" cy="401042"/>
        </a:xfrm>
        <a:prstGeom prst="hexagon">
          <a:avLst>
            <a:gd name="adj" fmla="val 25000"/>
            <a:gd name="vf" fmla="val 115470"/>
          </a:avLst>
        </a:prstGeom>
        <a:solidFill>
          <a:schemeClr val="accent2"/>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en-GB" sz="500" kern="1200" noProof="0" dirty="0" smtClean="0"/>
            <a:t>Resourcing</a:t>
          </a:r>
          <a:endParaRPr lang="en-GB" sz="500" kern="1200" noProof="0" dirty="0"/>
        </a:p>
      </dsp:txBody>
      <dsp:txXfrm>
        <a:off x="1671845" y="1506465"/>
        <a:ext cx="322362" cy="276806"/>
      </dsp:txXfrm>
    </dsp:sp>
    <dsp:sp modelId="{A388488C-D2E9-7549-A6D6-826BB5F729D4}">
      <dsp:nvSpPr>
        <dsp:cNvPr id="0" name=""/>
        <dsp:cNvSpPr/>
      </dsp:nvSpPr>
      <dsp:spPr>
        <a:xfrm>
          <a:off x="1816975" y="1256213"/>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16064943-EFD2-0A42-8C6B-C133E52A6BB2}">
      <dsp:nvSpPr>
        <dsp:cNvPr id="0" name=""/>
        <dsp:cNvSpPr/>
      </dsp:nvSpPr>
      <dsp:spPr>
        <a:xfrm>
          <a:off x="826217" y="1460168"/>
          <a:ext cx="467042" cy="401042"/>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4000" b="-14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1C72DCA-8E80-5D4C-A9AE-EB64BFC82160}">
      <dsp:nvSpPr>
        <dsp:cNvPr id="0" name=""/>
        <dsp:cNvSpPr/>
      </dsp:nvSpPr>
      <dsp:spPr>
        <a:xfrm>
          <a:off x="1907226" y="1262681"/>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D2F84460-BA91-A74D-8592-DA24624043A3}">
      <dsp:nvSpPr>
        <dsp:cNvPr id="0" name=""/>
        <dsp:cNvSpPr/>
      </dsp:nvSpPr>
      <dsp:spPr>
        <a:xfrm>
          <a:off x="831202" y="1037951"/>
          <a:ext cx="467042" cy="401042"/>
        </a:xfrm>
        <a:prstGeom prst="hexagon">
          <a:avLst>
            <a:gd name="adj" fmla="val 25000"/>
            <a:gd name="vf" fmla="val 115470"/>
          </a:avLst>
        </a:prstGeom>
        <a:solidFill>
          <a:srgbClr val="008000"/>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en-GB" sz="500" kern="1200" noProof="0" dirty="0" smtClean="0"/>
            <a:t>Scheduling</a:t>
          </a:r>
          <a:endParaRPr lang="en-GB" sz="500" kern="1200" noProof="0" dirty="0"/>
        </a:p>
      </dsp:txBody>
      <dsp:txXfrm>
        <a:off x="903542" y="1100069"/>
        <a:ext cx="322362" cy="276806"/>
      </dsp:txXfrm>
    </dsp:sp>
    <dsp:sp modelId="{39246700-9D3B-2A4E-A3B4-47124F933D6C}">
      <dsp:nvSpPr>
        <dsp:cNvPr id="0" name=""/>
        <dsp:cNvSpPr/>
      </dsp:nvSpPr>
      <dsp:spPr>
        <a:xfrm>
          <a:off x="1906010" y="1354846"/>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B1A85B5D-5EC7-904E-B395-41DDAAE51BBD}">
      <dsp:nvSpPr>
        <dsp:cNvPr id="0" name=""/>
        <dsp:cNvSpPr/>
      </dsp:nvSpPr>
      <dsp:spPr>
        <a:xfrm>
          <a:off x="1197849" y="1249239"/>
          <a:ext cx="467042" cy="401042"/>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FDB8AB22-7EFE-F747-9DF3-ED359BA61760}">
      <dsp:nvSpPr>
        <dsp:cNvPr id="0" name=""/>
        <dsp:cNvSpPr/>
      </dsp:nvSpPr>
      <dsp:spPr>
        <a:xfrm>
          <a:off x="1216886" y="1427681"/>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638C03-C7AD-5547-8F7D-309C5AF71266}">
      <dsp:nvSpPr>
        <dsp:cNvPr id="0" name=""/>
        <dsp:cNvSpPr/>
      </dsp:nvSpPr>
      <dsp:spPr>
        <a:xfrm>
          <a:off x="437138" y="821368"/>
          <a:ext cx="467042" cy="401042"/>
        </a:xfrm>
        <a:prstGeom prst="hexagon">
          <a:avLst>
            <a:gd name="adj" fmla="val 25000"/>
            <a:gd name="vf" fmla="val 115470"/>
          </a:avLst>
        </a:prstGeom>
        <a:solidFill>
          <a:srgbClr val="FFB12C"/>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en-GB" sz="500" kern="1200" noProof="0" dirty="0" smtClean="0"/>
            <a:t>Curriculum planning</a:t>
          </a:r>
          <a:endParaRPr lang="en-GB" sz="500" kern="1200" noProof="0" dirty="0"/>
        </a:p>
      </dsp:txBody>
      <dsp:txXfrm>
        <a:off x="509478" y="883486"/>
        <a:ext cx="322362" cy="276806"/>
      </dsp:txXfrm>
    </dsp:sp>
    <dsp:sp modelId="{429D5443-28C1-8745-BC4B-D8BBAAE661FC}">
      <dsp:nvSpPr>
        <dsp:cNvPr id="0" name=""/>
        <dsp:cNvSpPr/>
      </dsp:nvSpPr>
      <dsp:spPr>
        <a:xfrm>
          <a:off x="1905831" y="1230964"/>
          <a:ext cx="63389" cy="55202"/>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5146C8BF-A5A3-4347-B61B-EC65A99A3E8B}">
      <dsp:nvSpPr>
        <dsp:cNvPr id="0" name=""/>
        <dsp:cNvSpPr/>
      </dsp:nvSpPr>
      <dsp:spPr>
        <a:xfrm>
          <a:off x="849846" y="587584"/>
          <a:ext cx="467042" cy="401042"/>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20BC2C-BDA7-CD4D-9A32-5EDCDB0BCF10}">
      <dsp:nvSpPr>
        <dsp:cNvPr id="0" name=""/>
        <dsp:cNvSpPr/>
      </dsp:nvSpPr>
      <dsp:spPr>
        <a:xfrm>
          <a:off x="833150" y="778713"/>
          <a:ext cx="22085" cy="12431"/>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0A28B145-D7E2-B545-B919-0B3936F87845}">
      <dsp:nvSpPr>
        <dsp:cNvPr id="0" name=""/>
        <dsp:cNvSpPr/>
      </dsp:nvSpPr>
      <dsp:spPr>
        <a:xfrm>
          <a:off x="1209315" y="820464"/>
          <a:ext cx="467042" cy="401042"/>
        </a:xfrm>
        <a:prstGeom prst="hexagon">
          <a:avLst>
            <a:gd name="adj" fmla="val 25000"/>
            <a:gd name="vf" fmla="val 115470"/>
          </a:avLst>
        </a:prstGeom>
        <a:solidFill>
          <a:srgbClr val="DD7ECB"/>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fi-FI" sz="500" kern="1200" dirty="0" smtClean="0"/>
            <a:t>Reporting</a:t>
          </a:r>
          <a:endParaRPr lang="fi-FI" sz="500" kern="1200" dirty="0"/>
        </a:p>
      </dsp:txBody>
      <dsp:txXfrm>
        <a:off x="1281655" y="882582"/>
        <a:ext cx="322362" cy="276806"/>
      </dsp:txXfrm>
    </dsp:sp>
    <dsp:sp modelId="{7DDDBD08-3EB3-7E4B-9F95-7A8A67FB2275}">
      <dsp:nvSpPr>
        <dsp:cNvPr id="0" name=""/>
        <dsp:cNvSpPr/>
      </dsp:nvSpPr>
      <dsp:spPr>
        <a:xfrm>
          <a:off x="1926806" y="1297125"/>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7D25D9DD-C5AC-E54F-829B-5E78A67A5BDB}">
      <dsp:nvSpPr>
        <dsp:cNvPr id="0" name=""/>
        <dsp:cNvSpPr/>
      </dsp:nvSpPr>
      <dsp:spPr>
        <a:xfrm>
          <a:off x="1243209" y="398129"/>
          <a:ext cx="467042" cy="401042"/>
        </a:xfrm>
        <a:prstGeom prst="hexagon">
          <a:avLst>
            <a:gd name="adj" fmla="val 25000"/>
            <a:gd name="vf" fmla="val 11547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11000" b="-11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E313021C-0043-B544-AFA6-295E9199AAC4}">
      <dsp:nvSpPr>
        <dsp:cNvPr id="0" name=""/>
        <dsp:cNvSpPr/>
      </dsp:nvSpPr>
      <dsp:spPr>
        <a:xfrm>
          <a:off x="1698540" y="1038518"/>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F5E11956-2404-3545-B765-A1213E83932D}">
      <dsp:nvSpPr>
        <dsp:cNvPr id="0" name=""/>
        <dsp:cNvSpPr/>
      </dsp:nvSpPr>
      <dsp:spPr>
        <a:xfrm>
          <a:off x="1611230" y="602641"/>
          <a:ext cx="467042" cy="401042"/>
        </a:xfrm>
        <a:prstGeom prst="hexagon">
          <a:avLst>
            <a:gd name="adj" fmla="val 25000"/>
            <a:gd name="vf" fmla="val 115470"/>
          </a:avLst>
        </a:prstGeom>
        <a:solidFill>
          <a:srgbClr val="3366FF"/>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fi-FI" sz="500" kern="1200" dirty="0" smtClean="0"/>
            <a:t>Management</a:t>
          </a:r>
          <a:endParaRPr lang="fi-FI" sz="500" kern="1200" dirty="0"/>
        </a:p>
      </dsp:txBody>
      <dsp:txXfrm>
        <a:off x="1683570" y="664759"/>
        <a:ext cx="322362" cy="276806"/>
      </dsp:txXfrm>
    </dsp:sp>
    <dsp:sp modelId="{F04703A4-3E93-1E46-BB29-25871FC47ABA}">
      <dsp:nvSpPr>
        <dsp:cNvPr id="0" name=""/>
        <dsp:cNvSpPr/>
      </dsp:nvSpPr>
      <dsp:spPr>
        <a:xfrm>
          <a:off x="1931305" y="1245822"/>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C542F52D-70BD-E543-8D70-C916189549D5}">
      <dsp:nvSpPr>
        <dsp:cNvPr id="0" name=""/>
        <dsp:cNvSpPr/>
      </dsp:nvSpPr>
      <dsp:spPr>
        <a:xfrm>
          <a:off x="1599106" y="1027711"/>
          <a:ext cx="467042" cy="401042"/>
        </a:xfrm>
        <a:prstGeom prst="hexagon">
          <a:avLst>
            <a:gd name="adj" fmla="val 25000"/>
            <a:gd name="vf" fmla="val 11547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13000" b="-13000"/>
          </a:stretch>
        </a:blip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0">
          <a:scrgbClr r="0" g="0" b="0"/>
        </a:effectRef>
        <a:fontRef idx="minor"/>
      </dsp:style>
    </dsp:sp>
    <dsp:sp modelId="{B0FA7B6D-5791-7846-8583-3379674B1D77}">
      <dsp:nvSpPr>
        <dsp:cNvPr id="0" name=""/>
        <dsp:cNvSpPr/>
      </dsp:nvSpPr>
      <dsp:spPr>
        <a:xfrm>
          <a:off x="1865992" y="1314822"/>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7670F234-7BA6-9740-ACC4-CCD82560EF63}">
      <dsp:nvSpPr>
        <dsp:cNvPr id="0" name=""/>
        <dsp:cNvSpPr/>
      </dsp:nvSpPr>
      <dsp:spPr>
        <a:xfrm>
          <a:off x="2009324" y="1254404"/>
          <a:ext cx="467042" cy="401042"/>
        </a:xfrm>
        <a:prstGeom prst="hexagon">
          <a:avLst>
            <a:gd name="adj" fmla="val 25000"/>
            <a:gd name="vf" fmla="val 115470"/>
          </a:avLst>
        </a:prstGeom>
        <a:solidFill>
          <a:srgbClr val="EE8216"/>
        </a:solidFill>
        <a:ln w="9525" cap="flat" cmpd="sng" algn="ctr">
          <a:solidFill>
            <a:schemeClr val="accent1">
              <a:hueOff val="0"/>
              <a:satOff val="0"/>
              <a:lumOff val="0"/>
              <a:alphaOff val="0"/>
            </a:schemeClr>
          </a:solidFill>
          <a:prstDash val="solid"/>
        </a:ln>
        <a:effectLst>
          <a:reflection stA="50000" endPos="75000" dist="12700" dir="5400000" sy="-100000" algn="bl" rotWithShape="0"/>
        </a:effectLst>
        <a:sp3d extrusionH="247650" prstMaterial="metal">
          <a:bevelT w="101600" h="80600" prst="artDeco"/>
          <a:bevelB w="80600" h="80600" prst="artDeco"/>
        </a:sp3d>
      </dsp:spPr>
      <dsp:style>
        <a:lnRef idx="1">
          <a:scrgbClr r="0" g="0" b="0"/>
        </a:lnRef>
        <a:fillRef idx="1">
          <a:scrgbClr r="0" g="0" b="0"/>
        </a:fillRef>
        <a:effectRef idx="1">
          <a:scrgbClr r="0" g="0" b="0"/>
        </a:effectRef>
        <a:fontRef idx="minor">
          <a:schemeClr val="dk1"/>
        </a:fontRef>
      </dsp:style>
      <dsp:txBody>
        <a:bodyPr spcFirstLastPara="0" vert="horz" wrap="square" lIns="0" tIns="6350" rIns="0" bIns="6350" numCol="1" spcCol="1270" anchor="ctr" anchorCtr="0">
          <a:noAutofit/>
        </a:bodyPr>
        <a:lstStyle/>
        <a:p>
          <a:pPr lvl="0" algn="ctr" defTabSz="222250">
            <a:lnSpc>
              <a:spcPct val="90000"/>
            </a:lnSpc>
            <a:spcBef>
              <a:spcPct val="0"/>
            </a:spcBef>
            <a:spcAft>
              <a:spcPct val="35000"/>
            </a:spcAft>
          </a:pPr>
          <a:r>
            <a:rPr lang="fi-FI" sz="500" kern="1200" dirty="0" err="1" smtClean="0"/>
            <a:t>Rule</a:t>
          </a:r>
          <a:r>
            <a:rPr lang="fi-FI" sz="500" kern="1200" dirty="0" smtClean="0"/>
            <a:t> </a:t>
          </a:r>
          <a:r>
            <a:rPr lang="fi-FI" sz="500" kern="1200" dirty="0" err="1" smtClean="0"/>
            <a:t>engine</a:t>
          </a:r>
          <a:endParaRPr lang="fi-FI" sz="500" kern="1200" dirty="0"/>
        </a:p>
      </dsp:txBody>
      <dsp:txXfrm>
        <a:off x="2081664" y="1316522"/>
        <a:ext cx="322362" cy="276806"/>
      </dsp:txXfrm>
    </dsp:sp>
    <dsp:sp modelId="{0BE1FA04-EF07-624F-9062-C9F0AA6D6C81}">
      <dsp:nvSpPr>
        <dsp:cNvPr id="0" name=""/>
        <dsp:cNvSpPr/>
      </dsp:nvSpPr>
      <dsp:spPr>
        <a:xfrm>
          <a:off x="2056084" y="1433648"/>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 modelId="{ED6C557B-39E5-B04E-8AD0-4F599F87632E}">
      <dsp:nvSpPr>
        <dsp:cNvPr id="0" name=""/>
        <dsp:cNvSpPr/>
      </dsp:nvSpPr>
      <dsp:spPr>
        <a:xfrm>
          <a:off x="1592128" y="1473906"/>
          <a:ext cx="467042" cy="401042"/>
        </a:xfrm>
        <a:prstGeom prst="hexagon">
          <a:avLst>
            <a:gd name="adj" fmla="val 25000"/>
            <a:gd name="vf" fmla="val 115470"/>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t="-14000" b="-14000"/>
          </a:stretch>
        </a:blipFill>
        <a:ln w="9525" cap="flat" cmpd="sng" algn="ctr">
          <a:solidFill>
            <a:schemeClr val="accent1">
              <a:hueOff val="0"/>
              <a:satOff val="0"/>
              <a:lumOff val="0"/>
              <a:alphaOff val="0"/>
            </a:schemeClr>
          </a:solidFill>
          <a:prstDash val="solid"/>
        </a:ln>
        <a:effectLst/>
        <a:sp3d extrusionH="50600">
          <a:bevelT w="101600" h="80600"/>
          <a:bevelB w="80600" h="80600"/>
        </a:sp3d>
      </dsp:spPr>
      <dsp:style>
        <a:lnRef idx="1">
          <a:scrgbClr r="0" g="0" b="0"/>
        </a:lnRef>
        <a:fillRef idx="1">
          <a:scrgbClr r="0" g="0" b="0"/>
        </a:fillRef>
        <a:effectRef idx="0">
          <a:scrgbClr r="0" g="0" b="0"/>
        </a:effectRef>
        <a:fontRef idx="minor"/>
      </dsp:style>
    </dsp:sp>
    <dsp:sp modelId="{A43159C3-63C1-414B-A3FC-ACBA28F040D7}">
      <dsp:nvSpPr>
        <dsp:cNvPr id="0" name=""/>
        <dsp:cNvSpPr/>
      </dsp:nvSpPr>
      <dsp:spPr>
        <a:xfrm>
          <a:off x="2099336" y="1455008"/>
          <a:ext cx="54480" cy="46999"/>
        </a:xfrm>
        <a:prstGeom prst="hexagon">
          <a:avLst>
            <a:gd name="adj" fmla="val 25000"/>
            <a:gd name="vf" fmla="val 115470"/>
          </a:avLst>
        </a:prstGeom>
        <a:solidFill>
          <a:schemeClr val="lt1">
            <a:hueOff val="0"/>
            <a:satOff val="0"/>
            <a:lumOff val="0"/>
            <a:alphaOff val="0"/>
          </a:schemeClr>
        </a:solidFill>
        <a:ln>
          <a:noFill/>
        </a:ln>
        <a:effectLst/>
        <a:sp3d extrusionH="50600" contourW="3000">
          <a:bevelT w="101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6/25/12</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a:t>
            </a:fld>
            <a:endParaRPr lang="fi-FI"/>
          </a:p>
        </p:txBody>
      </p:sp>
    </p:spTree>
    <p:extLst>
      <p:ext uri="{BB962C8B-B14F-4D97-AF65-F5344CB8AC3E}">
        <p14:creationId xmlns:p14="http://schemas.microsoft.com/office/powerpoint/2010/main" val="2485285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10</a:t>
            </a:fld>
            <a:endParaRPr lang="fi-FI"/>
          </a:p>
        </p:txBody>
      </p:sp>
    </p:spTree>
    <p:extLst>
      <p:ext uri="{BB962C8B-B14F-4D97-AF65-F5344CB8AC3E}">
        <p14:creationId xmlns:p14="http://schemas.microsoft.com/office/powerpoint/2010/main" val="2924123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Interface: Peppi will use the modern user interface technologies and support for newest web </a:t>
            </a:r>
            <a:r>
              <a:rPr lang="en-US" sz="1200" kern="1200" dirty="0" err="1" smtClean="0">
                <a:solidFill>
                  <a:schemeClr val="tx1"/>
                </a:solidFill>
                <a:effectLst/>
                <a:latin typeface="Arial" charset="0"/>
                <a:ea typeface="ＭＳ Ｐゴシック" pitchFamily="48" charset="-128"/>
                <a:cs typeface="ＭＳ Ｐゴシック" pitchFamily="-110" charset="-128"/>
              </a:rPr>
              <a:t>browers</a:t>
            </a:r>
            <a:r>
              <a:rPr lang="en-US" sz="1200" kern="1200" dirty="0" smtClean="0">
                <a:solidFill>
                  <a:schemeClr val="tx1"/>
                </a:solidFill>
                <a:effectLst/>
                <a:latin typeface="Arial" charset="0"/>
                <a:ea typeface="ＭＳ Ｐゴシック" pitchFamily="48" charset="-128"/>
                <a:cs typeface="ＭＳ Ｐゴシック" pitchFamily="-110" charset="-128"/>
              </a:rPr>
              <a:t>. User interfaces take advantage of rich interfaces like HTML5, CSS3 and AJAX. </a:t>
            </a:r>
          </a:p>
          <a:p>
            <a:pPr hangingPunct="0"/>
            <a:endParaRPr lang="en-US" sz="1200" kern="1200" dirty="0" smtClean="0">
              <a:solidFill>
                <a:schemeClr val="tx1"/>
              </a:solidFill>
              <a:effectLst/>
              <a:latin typeface="Arial" charset="0"/>
              <a:ea typeface="ＭＳ Ｐゴシック" pitchFamily="48" charset="-128"/>
              <a:cs typeface="ＭＳ Ｐゴシック" pitchFamily="-110" charset="-128"/>
            </a:endParaRP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Service layer:</a:t>
            </a:r>
            <a:r>
              <a:rPr lang="en-US" sz="1200" kern="1200" baseline="0" dirty="0" smtClean="0">
                <a:solidFill>
                  <a:schemeClr val="tx1"/>
                </a:solidFill>
                <a:effectLst/>
                <a:latin typeface="Arial" charset="0"/>
                <a:ea typeface="ＭＳ Ｐゴシック" pitchFamily="48" charset="-128"/>
                <a:cs typeface="ＭＳ Ｐゴシック" pitchFamily="-110" charset="-128"/>
              </a:rPr>
              <a:t> </a:t>
            </a:r>
            <a:r>
              <a:rPr lang="en-US" sz="1200" kern="1200" dirty="0" smtClean="0">
                <a:solidFill>
                  <a:schemeClr val="tx1"/>
                </a:solidFill>
                <a:effectLst/>
                <a:latin typeface="Arial" charset="0"/>
                <a:ea typeface="ＭＳ Ｐゴシック" pitchFamily="48" charset="-128"/>
                <a:cs typeface="ＭＳ Ｐゴシック" pitchFamily="-110" charset="-128"/>
              </a:rPr>
              <a:t>Peppi software will be implemented in J2EE. The main reason for choosing Java was the fact that many of the existing systems had been implemented in Java over the years and there was already a lot of in-production experience. When using OSGI-technology and making services as OSGI bundle, which are run in ServiceMix4 it is possible to run different versions of service interfaces simultaneously. This provides a significant additional value over normal J2EE behavior.</a:t>
            </a:r>
          </a:p>
          <a:p>
            <a:pPr hangingPunct="0"/>
            <a:endParaRPr lang="en-US" sz="1200" kern="1200" dirty="0" smtClean="0">
              <a:solidFill>
                <a:schemeClr val="tx1"/>
              </a:solidFill>
              <a:effectLst/>
              <a:latin typeface="Arial" charset="0"/>
              <a:ea typeface="ＭＳ Ｐゴシック" pitchFamily="48" charset="-128"/>
              <a:cs typeface="ＭＳ Ｐゴシック" pitchFamily="-110" charset="-128"/>
            </a:endParaRP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Peppi is database independent.</a:t>
            </a:r>
          </a:p>
          <a:p>
            <a:pPr hangingPunct="0"/>
            <a:endParaRPr lang="en-US" sz="1200" kern="1200" dirty="0" smtClean="0">
              <a:solidFill>
                <a:schemeClr val="tx1"/>
              </a:solidFill>
              <a:effectLst/>
              <a:latin typeface="Arial" charset="0"/>
              <a:ea typeface="ＭＳ Ｐゴシック" pitchFamily="48" charset="-128"/>
              <a:cs typeface="ＭＳ Ｐゴシック" pitchFamily="-110"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ＭＳ Ｐゴシック" pitchFamily="48" charset="-128"/>
                <a:cs typeface="ＭＳ Ｐゴシック" pitchFamily="-110" charset="-128"/>
              </a:rPr>
              <a:t>All the technologies shown here are open</a:t>
            </a:r>
            <a:r>
              <a:rPr lang="en-US" sz="1200" kern="1200" baseline="0" dirty="0" smtClean="0">
                <a:solidFill>
                  <a:schemeClr val="tx1"/>
                </a:solidFill>
                <a:effectLst/>
                <a:latin typeface="Arial" charset="0"/>
                <a:ea typeface="ＭＳ Ｐゴシック" pitchFamily="48" charset="-128"/>
                <a:cs typeface="ＭＳ Ｐゴシック" pitchFamily="-110" charset="-128"/>
              </a:rPr>
              <a:t> source. </a:t>
            </a:r>
            <a:r>
              <a:rPr lang="en-US" sz="1200" kern="1200" dirty="0" smtClean="0">
                <a:solidFill>
                  <a:schemeClr val="tx1"/>
                </a:solidFill>
                <a:effectLst/>
                <a:latin typeface="Arial" charset="0"/>
                <a:ea typeface="ＭＳ Ｐゴシック" pitchFamily="48" charset="-128"/>
                <a:cs typeface="ＭＳ Ｐゴシック" pitchFamily="-110" charset="-128"/>
              </a:rPr>
              <a:t>Using open source software in Peppi project we can achieve significant cost savings and supplier independency. Furthermore using standards in every solution we can achieve solutions that have a very long lifespan.</a:t>
            </a:r>
          </a:p>
          <a:p>
            <a:pPr hangingPunct="0"/>
            <a:endParaRPr lang="en-US"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11</a:t>
            </a:fld>
            <a:endParaRPr lang="fi-FI"/>
          </a:p>
        </p:txBody>
      </p:sp>
    </p:spTree>
    <p:extLst>
      <p:ext uri="{BB962C8B-B14F-4D97-AF65-F5344CB8AC3E}">
        <p14:creationId xmlns:p14="http://schemas.microsoft.com/office/powerpoint/2010/main" val="30263085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Here is presented Peppi Deployment diagram. In the core of deployment is SOA platform (ServiceMix). ServiceMix is runtime environment for different kind of services. It also has support for Enterprise integration patterns (EIP). Service interfaces can be published for different protocols and standards. Services in Peppi are implemented with OSGi technology which interfaces are published as SOAP Web services and REST. ServiceMix contains also message queue to send and receive messages to 3rd party systems. Message queue can be configured to persist messages during message exchange. This improves fault tolerance and improves robust architecture compared to present integrations.</a:t>
            </a:r>
          </a:p>
          <a:p>
            <a:pPr hangingPunct="0"/>
            <a:endParaRPr lang="en-US" sz="1200" kern="1200" dirty="0" smtClean="0">
              <a:solidFill>
                <a:schemeClr val="tx1"/>
              </a:solidFill>
              <a:effectLst/>
              <a:latin typeface="Arial" charset="0"/>
              <a:ea typeface="ＭＳ Ｐゴシック" pitchFamily="48" charset="-128"/>
              <a:cs typeface="ＭＳ Ｐゴシック" pitchFamily="-110" charset="-128"/>
            </a:endParaRP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User interfaces are built into one centralized portal for teachers and study program administrators &amp; planners. In Peppi there is a clear and precise separation of user interfaces from all business logic and a very lightweight approach to producing UI components is taken into use. User interfaces are made such way that they do not include business logic. All the logic is in the service. Noticeable is also that everything you do in user interface can also be done by programmatically in service interface by SOAP or REST. Graphical interface has multilingual support and they are made using </a:t>
            </a:r>
            <a:r>
              <a:rPr lang="en-US" sz="1200" kern="1200" dirty="0" err="1" smtClean="0">
                <a:solidFill>
                  <a:schemeClr val="tx1"/>
                </a:solidFill>
                <a:effectLst/>
                <a:latin typeface="Arial" charset="0"/>
                <a:ea typeface="ＭＳ Ｐゴシック" pitchFamily="48" charset="-128"/>
                <a:cs typeface="ＭＳ Ｐゴシック" pitchFamily="-110" charset="-128"/>
              </a:rPr>
              <a:t>portlet</a:t>
            </a:r>
            <a:r>
              <a:rPr lang="en-US" sz="1200" kern="1200" dirty="0" smtClean="0">
                <a:solidFill>
                  <a:schemeClr val="tx1"/>
                </a:solidFill>
                <a:effectLst/>
                <a:latin typeface="Arial" charset="0"/>
                <a:ea typeface="ＭＳ Ｐゴシック" pitchFamily="48" charset="-128"/>
                <a:cs typeface="ＭＳ Ｐゴシック" pitchFamily="-110" charset="-128"/>
              </a:rPr>
              <a:t> standards (JSR168 and JSR286).</a:t>
            </a:r>
            <a:r>
              <a:rPr lang="en-US" sz="1200" kern="1200" baseline="0" dirty="0" smtClean="0">
                <a:solidFill>
                  <a:schemeClr val="tx1"/>
                </a:solidFill>
                <a:effectLst/>
                <a:latin typeface="Arial" charset="0"/>
                <a:ea typeface="ＭＳ Ｐゴシック" pitchFamily="48" charset="-128"/>
                <a:cs typeface="ＭＳ Ｐゴシック" pitchFamily="-110" charset="-128"/>
              </a:rPr>
              <a:t> </a:t>
            </a:r>
            <a:r>
              <a:rPr lang="en-US" sz="1200" kern="1200" dirty="0" smtClean="0">
                <a:solidFill>
                  <a:schemeClr val="tx1"/>
                </a:solidFill>
                <a:effectLst/>
                <a:latin typeface="Arial" charset="0"/>
                <a:ea typeface="ＭＳ Ｐゴシック" pitchFamily="48" charset="-128"/>
                <a:cs typeface="ＭＳ Ｐゴシック" pitchFamily="-110" charset="-128"/>
              </a:rPr>
              <a:t>Portlets are implemented as light as possible so they can be aggregated to different kind of views to improve user experience. </a:t>
            </a: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12</a:t>
            </a:fld>
            <a:endParaRPr lang="fi-FI"/>
          </a:p>
        </p:txBody>
      </p:sp>
    </p:spTree>
    <p:extLst>
      <p:ext uri="{BB962C8B-B14F-4D97-AF65-F5344CB8AC3E}">
        <p14:creationId xmlns:p14="http://schemas.microsoft.com/office/powerpoint/2010/main" val="2272028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can reduce point-to point</a:t>
            </a:r>
            <a:r>
              <a:rPr lang="en-GB" baseline="0" dirty="0" smtClean="0"/>
              <a:t> integrations. </a:t>
            </a:r>
            <a:r>
              <a:rPr lang="en-GB" dirty="0" smtClean="0"/>
              <a:t>All integration</a:t>
            </a:r>
            <a:r>
              <a:rPr lang="en-GB" baseline="0" dirty="0" smtClean="0"/>
              <a:t> logic is inside services that run </a:t>
            </a:r>
            <a:r>
              <a:rPr lang="en-GB" baseline="0" dirty="0" err="1" smtClean="0"/>
              <a:t>Enterprice</a:t>
            </a:r>
            <a:r>
              <a:rPr lang="en-GB" baseline="0" dirty="0" smtClean="0"/>
              <a:t> Service Bus. All services made in SOA fashion include integration logic thought their nature.</a:t>
            </a:r>
          </a:p>
          <a:p>
            <a:endParaRPr lang="en-GB" baseline="0" dirty="0" smtClean="0"/>
          </a:p>
          <a:p>
            <a:r>
              <a:rPr lang="en-GB" baseline="0" dirty="0" smtClean="0"/>
              <a:t>Data copying is minimized so there is less data synchronization. For every information the master place is defined. When system need that piece of data it can read it from service interface. </a:t>
            </a:r>
          </a:p>
          <a:p>
            <a:endParaRPr lang="en-GB" baseline="0" dirty="0" smtClean="0"/>
          </a:p>
          <a:p>
            <a:r>
              <a:rPr lang="en-GB" baseline="0" dirty="0" smtClean="0"/>
              <a:t>Through SOA principles all services are separate and loosely connected and they run in separate modules. Every module can be changed independently. Modules have their own databases = SOA is taken into data model level.</a:t>
            </a:r>
          </a:p>
          <a:p>
            <a:endParaRPr lang="en-GB" baseline="0" dirty="0" smtClean="0"/>
          </a:p>
          <a:p>
            <a:r>
              <a:rPr lang="en-GB" baseline="0" dirty="0" smtClean="0"/>
              <a:t>Service layer and user interface layer are separate. No business logic is in user interfaces so that they can be easily changed. There is only “one” user interface for the user presented in dashboard.</a:t>
            </a:r>
            <a:endParaRPr lang="en-GB"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13</a:t>
            </a:fld>
            <a:endParaRPr lang="fi-FI"/>
          </a:p>
        </p:txBody>
      </p:sp>
    </p:spTree>
    <p:extLst>
      <p:ext uri="{BB962C8B-B14F-4D97-AF65-F5344CB8AC3E}">
        <p14:creationId xmlns:p14="http://schemas.microsoft.com/office/powerpoint/2010/main" val="1802640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14</a:t>
            </a:fld>
            <a:endParaRPr lang="fi-FI"/>
          </a:p>
        </p:txBody>
      </p:sp>
    </p:spTree>
    <p:extLst>
      <p:ext uri="{BB962C8B-B14F-4D97-AF65-F5344CB8AC3E}">
        <p14:creationId xmlns:p14="http://schemas.microsoft.com/office/powerpoint/2010/main" val="783813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800" smtClean="0"/>
              <a:t>Complexity:</a:t>
            </a:r>
            <a:r>
              <a:rPr lang="fi-FI" sz="1800" baseline="0" smtClean="0"/>
              <a:t> </a:t>
            </a:r>
          </a:p>
          <a:p>
            <a:pPr marL="228600" indent="-228600">
              <a:buAutoNum type="arabicPeriod"/>
            </a:pPr>
            <a:r>
              <a:rPr lang="en-US" sz="1800" smtClean="0">
                <a:effectLst/>
              </a:rPr>
              <a:t>different protocols, </a:t>
            </a:r>
          </a:p>
          <a:p>
            <a:pPr marL="228600" indent="-228600">
              <a:buAutoNum type="arabicPeriod"/>
            </a:pPr>
            <a:r>
              <a:rPr lang="en-US" sz="1800" smtClean="0">
                <a:effectLst/>
              </a:rPr>
              <a:t>integration logic inside each system).</a:t>
            </a:r>
            <a:r>
              <a:rPr lang="en-US" sz="1800" baseline="0" smtClean="0">
                <a:effectLst/>
              </a:rPr>
              <a:t> </a:t>
            </a:r>
            <a:r>
              <a:rPr lang="en-US" sz="1800" kern="1200" smtClean="0">
                <a:solidFill>
                  <a:schemeClr val="tx1"/>
                </a:solidFill>
                <a:effectLst/>
                <a:latin typeface="Arial" charset="0"/>
                <a:ea typeface="ＭＳ Ｐゴシック" pitchFamily="48" charset="-128"/>
                <a:cs typeface="ＭＳ Ｐゴシック" pitchFamily="-110" charset="-128"/>
              </a:rPr>
              <a:t>This kind of design leads to a "spider web" of different kinds of integrations when implementing new systems to the IT environment. </a:t>
            </a:r>
            <a:endParaRPr lang="en-US" sz="1800" kern="1200" dirty="0" smtClean="0">
              <a:solidFill>
                <a:schemeClr val="tx1"/>
              </a:solidFill>
              <a:effectLst/>
              <a:latin typeface="Arial" charset="0"/>
              <a:ea typeface="ＭＳ Ｐゴシック" pitchFamily="48" charset="-128"/>
              <a:cs typeface="ＭＳ Ｐゴシック" pitchFamily="-110" charset="-128"/>
            </a:endParaRP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a:t>
            </a:fld>
            <a:endParaRPr lang="fi-FI"/>
          </a:p>
        </p:txBody>
      </p:sp>
    </p:spTree>
    <p:extLst>
      <p:ext uri="{BB962C8B-B14F-4D97-AF65-F5344CB8AC3E}">
        <p14:creationId xmlns:p14="http://schemas.microsoft.com/office/powerpoint/2010/main" val="3097749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effectLst/>
              </a:rPr>
              <a:t>Master</a:t>
            </a:r>
            <a:r>
              <a:rPr lang="en-US" baseline="0" dirty="0" smtClean="0">
                <a:effectLst/>
              </a:rPr>
              <a:t> data problems. </a:t>
            </a:r>
            <a:r>
              <a:rPr lang="en-US" sz="1200" kern="1200" baseline="0" dirty="0" smtClean="0">
                <a:solidFill>
                  <a:schemeClr val="tx1"/>
                </a:solidFill>
                <a:effectLst/>
                <a:latin typeface="Arial" charset="0"/>
                <a:ea typeface="ＭＳ Ｐゴシック" pitchFamily="48" charset="-128"/>
                <a:cs typeface="ＭＳ Ｐゴシック" pitchFamily="-110" charset="-128"/>
              </a:rPr>
              <a:t>T</a:t>
            </a:r>
            <a:r>
              <a:rPr lang="en-US" sz="1200" kern="1200" dirty="0" smtClean="0">
                <a:solidFill>
                  <a:schemeClr val="tx1"/>
                </a:solidFill>
                <a:effectLst/>
                <a:latin typeface="Arial" charset="0"/>
                <a:ea typeface="ＭＳ Ｐゴシック" pitchFamily="48" charset="-128"/>
                <a:cs typeface="ＭＳ Ｐゴシック" pitchFamily="-110" charset="-128"/>
              </a:rPr>
              <a:t>his kind of design usually leads to duplicated data when data is copied from database to another or loss of information integrity and quality when data is not synchronized correctly between different databases.</a:t>
            </a:r>
            <a:r>
              <a:rPr lang="en-US" dirty="0" smtClean="0">
                <a:effectLst/>
              </a:rPr>
              <a:t> </a:t>
            </a:r>
            <a:endParaRPr lang="en-US" baseline="0" dirty="0" smtClean="0">
              <a:effectLst/>
            </a:endParaRP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3</a:t>
            </a:fld>
            <a:endParaRPr lang="fi-FI"/>
          </a:p>
        </p:txBody>
      </p:sp>
    </p:spTree>
    <p:extLst>
      <p:ext uri="{BB962C8B-B14F-4D97-AF65-F5344CB8AC3E}">
        <p14:creationId xmlns:p14="http://schemas.microsoft.com/office/powerpoint/2010/main" val="3097749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Arial" charset="0"/>
                <a:ea typeface="ＭＳ Ｐゴシック" pitchFamily="48" charset="-128"/>
                <a:cs typeface="ＭＳ Ｐゴシック" pitchFamily="-110" charset="-128"/>
              </a:rPr>
              <a:t>Systems have also grown larger and more complicated because of new needs for services must be implemented to those systems. </a:t>
            </a:r>
          </a:p>
          <a:p>
            <a:pPr marL="228600" indent="-228600">
              <a:buAutoNum type="arabicPeriod"/>
            </a:pPr>
            <a:r>
              <a:rPr lang="en-US" sz="1200" kern="1200" dirty="0" smtClean="0">
                <a:solidFill>
                  <a:schemeClr val="tx1"/>
                </a:solidFill>
                <a:effectLst/>
                <a:latin typeface="Arial" charset="0"/>
                <a:ea typeface="ＭＳ Ｐゴシック" pitchFamily="48" charset="-128"/>
                <a:cs typeface="ＭＳ Ｐゴシック" pitchFamily="-110" charset="-128"/>
              </a:rPr>
              <a:t>This creates monolithic systems, which are almost impossible to maintain, develop or renew cost-efficiently.</a:t>
            </a:r>
          </a:p>
          <a:p>
            <a:pPr marL="228600" indent="-228600">
              <a:buAutoNum type="arabicPeriod"/>
            </a:pPr>
            <a:r>
              <a:rPr lang="en-US" sz="1200" kern="1200" dirty="0" smtClean="0">
                <a:solidFill>
                  <a:schemeClr val="tx1"/>
                </a:solidFill>
                <a:effectLst/>
                <a:latin typeface="Arial" charset="0"/>
                <a:ea typeface="ＭＳ Ｐゴシック" pitchFamily="48" charset="-128"/>
                <a:cs typeface="ＭＳ Ｐゴシック" pitchFamily="-110" charset="-128"/>
              </a:rPr>
              <a:t> Dependencies between the systems are also problematic. Creating point-to-point integrations, which are based on data synchronization make it hard to modernize and develop those systems independently of each other.</a:t>
            </a: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4</a:t>
            </a:fld>
            <a:endParaRPr lang="fi-FI"/>
          </a:p>
        </p:txBody>
      </p:sp>
    </p:spTree>
    <p:extLst>
      <p:ext uri="{BB962C8B-B14F-4D97-AF65-F5344CB8AC3E}">
        <p14:creationId xmlns:p14="http://schemas.microsoft.com/office/powerpoint/2010/main" val="3097749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baseline="0" dirty="0" smtClean="0">
                <a:solidFill>
                  <a:schemeClr val="tx1"/>
                </a:solidFill>
                <a:effectLst/>
                <a:latin typeface="Arial" charset="0"/>
                <a:ea typeface="ＭＳ Ｐゴシック" pitchFamily="48" charset="-128"/>
                <a:cs typeface="ＭＳ Ｐゴシック" pitchFamily="-110" charset="-128"/>
              </a:rPr>
              <a:t>Difference in user experience. </a:t>
            </a:r>
            <a:r>
              <a:rPr lang="en-US" sz="1200" kern="1200" dirty="0" smtClean="0">
                <a:solidFill>
                  <a:schemeClr val="tx1"/>
                </a:solidFill>
                <a:effectLst/>
                <a:latin typeface="Arial" charset="0"/>
                <a:ea typeface="ＭＳ Ｐゴシック" pitchFamily="48" charset="-128"/>
                <a:cs typeface="ＭＳ Ｐゴシック" pitchFamily="-110" charset="-128"/>
              </a:rPr>
              <a:t>Different systems have usually very different user interfaces, which lead to problems in usability. Making new user interfaces to monolithic systems can also be difficult because there can be business logic in the user interface layer.</a:t>
            </a:r>
            <a:r>
              <a:rPr lang="en-US" dirty="0" smtClean="0">
                <a:effectLst/>
              </a:rPr>
              <a:t> </a:t>
            </a:r>
          </a:p>
          <a:p>
            <a:pPr marL="0" indent="0">
              <a:buNone/>
            </a:pPr>
            <a:endParaRPr lang="en-US" dirty="0" smtClean="0">
              <a:effectLst/>
            </a:endParaRP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5</a:t>
            </a:fld>
            <a:endParaRPr lang="fi-FI"/>
          </a:p>
        </p:txBody>
      </p:sp>
    </p:spTree>
    <p:extLst>
      <p:ext uri="{BB962C8B-B14F-4D97-AF65-F5344CB8AC3E}">
        <p14:creationId xmlns:p14="http://schemas.microsoft.com/office/powerpoint/2010/main" val="3097749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6</a:t>
            </a:fld>
            <a:endParaRPr lang="fi-FI"/>
          </a:p>
        </p:txBody>
      </p:sp>
    </p:spTree>
    <p:extLst>
      <p:ext uri="{BB962C8B-B14F-4D97-AF65-F5344CB8AC3E}">
        <p14:creationId xmlns:p14="http://schemas.microsoft.com/office/powerpoint/2010/main" val="4279695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Metropolia adopted following design principles from SOA in the Peppi project: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1) Services are designed as reusable services,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2) Services can be composed to create new services,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3) Dependences between services are made as loose (loosely coupled) as possible,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4) Information is read and saved through service interfaces,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5) Services must be autonomous. Tight binding between services is not allowed.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6) Services are published using standard interfaces (e.g. SOAP Web service or REST). </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7) Services statelessness.</a:t>
            </a:r>
          </a:p>
          <a:p>
            <a:pPr hangingPunct="0"/>
            <a:r>
              <a:rPr lang="en-US" sz="1200" kern="1200" dirty="0" smtClean="0">
                <a:solidFill>
                  <a:schemeClr val="tx1"/>
                </a:solidFill>
                <a:effectLst/>
                <a:latin typeface="Arial" charset="0"/>
                <a:ea typeface="ＭＳ Ｐゴシック" pitchFamily="48" charset="-128"/>
                <a:cs typeface="ＭＳ Ｐゴシック" pitchFamily="-110" charset="-128"/>
              </a:rPr>
              <a:t>8) User interfaces has no business logic</a:t>
            </a: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7</a:t>
            </a:fld>
            <a:endParaRPr lang="fi-FI"/>
          </a:p>
        </p:txBody>
      </p:sp>
    </p:spTree>
    <p:extLst>
      <p:ext uri="{BB962C8B-B14F-4D97-AF65-F5344CB8AC3E}">
        <p14:creationId xmlns:p14="http://schemas.microsoft.com/office/powerpoint/2010/main" val="2012843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services are divided to separate modules. They are loosely coupled.</a:t>
            </a:r>
            <a:r>
              <a:rPr lang="en-US" baseline="0" dirty="0" smtClean="0"/>
              <a:t> </a:t>
            </a:r>
            <a:r>
              <a:rPr lang="en-US" dirty="0" smtClean="0"/>
              <a:t>They even have their own database. This means that the ecosystem is modular and scalable. Modules can be replaced with other modules or new modules can be attached to the ecosystem.</a:t>
            </a:r>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8</a:t>
            </a:fld>
            <a:endParaRPr lang="fi-FI"/>
          </a:p>
        </p:txBody>
      </p:sp>
    </p:spTree>
    <p:extLst>
      <p:ext uri="{BB962C8B-B14F-4D97-AF65-F5344CB8AC3E}">
        <p14:creationId xmlns:p14="http://schemas.microsoft.com/office/powerpoint/2010/main" val="673989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you can see services</a:t>
            </a:r>
            <a:r>
              <a:rPr lang="en-US" baseline="0" dirty="0" smtClean="0"/>
              <a:t> for teachers. As we mentioned before Peppi includes two dashboards. For planners and teachers. Both of them uses same almost the same services but they are implemented differently for users.  </a:t>
            </a:r>
            <a:endParaRPr lang="en-US"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9</a:t>
            </a:fld>
            <a:endParaRPr lang="fi-FI"/>
          </a:p>
        </p:txBody>
      </p:sp>
    </p:spTree>
    <p:extLst>
      <p:ext uri="{BB962C8B-B14F-4D97-AF65-F5344CB8AC3E}">
        <p14:creationId xmlns:p14="http://schemas.microsoft.com/office/powerpoint/2010/main" val="673989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4.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oleObject" Target="../embeddings/oleObject7.bin"/><Relationship Id="rId5" Type="http://schemas.openxmlformats.org/officeDocument/2006/relationships/image" Target="../media/image1.png"/><Relationship Id="rId1" Type="http://schemas.openxmlformats.org/officeDocument/2006/relationships/vmlDrawing" Target="../drawings/vmlDrawing7.v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oleObject" Target="../embeddings/oleObject8.bin"/><Relationship Id="rId5" Type="http://schemas.openxmlformats.org/officeDocument/2006/relationships/image" Target="../media/image1.png"/><Relationship Id="rId1" Type="http://schemas.openxmlformats.org/officeDocument/2006/relationships/vmlDrawing" Target="../drawings/vmlDrawing8.vml"/><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oleObject" Target="../embeddings/oleObject9.bin"/><Relationship Id="rId5" Type="http://schemas.openxmlformats.org/officeDocument/2006/relationships/image" Target="../media/image1.png"/><Relationship Id="rId1" Type="http://schemas.openxmlformats.org/officeDocument/2006/relationships/vmlDrawing" Target="../drawings/vmlDrawing9.vml"/><Relationship Id="rId2"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oleObject" Target="../embeddings/oleObject10.bin"/><Relationship Id="rId5" Type="http://schemas.openxmlformats.org/officeDocument/2006/relationships/image" Target="../media/image1.png"/><Relationship Id="rId1" Type="http://schemas.openxmlformats.org/officeDocument/2006/relationships/vmlDrawing" Target="../drawings/vmlDrawing10.vml"/><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4.png"/><Relationship Id="rId1" Type="http://schemas.openxmlformats.org/officeDocument/2006/relationships/vmlDrawing" Target="../drawings/vmlDrawing12.vml"/><Relationship Id="rId2"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oleObject" Target="../embeddings/oleObject13.bin"/><Relationship Id="rId5" Type="http://schemas.openxmlformats.org/officeDocument/2006/relationships/image" Target="../media/image1.png"/><Relationship Id="rId6" Type="http://schemas.openxmlformats.org/officeDocument/2006/relationships/image" Target="../media/image5.jpeg"/><Relationship Id="rId1" Type="http://schemas.openxmlformats.org/officeDocument/2006/relationships/vmlDrawing" Target="../drawings/vmlDrawing13.vml"/><Relationship Id="rId2"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oleObject" Target="../embeddings/oleObject14.bin"/><Relationship Id="rId5" Type="http://schemas.openxmlformats.org/officeDocument/2006/relationships/image" Target="../media/image1.png"/><Relationship Id="rId6" Type="http://schemas.openxmlformats.org/officeDocument/2006/relationships/image" Target="../media/image6.jpeg"/><Relationship Id="rId1" Type="http://schemas.openxmlformats.org/officeDocument/2006/relationships/vmlDrawing" Target="../drawings/vmlDrawing14.vml"/><Relationship Id="rId2"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oleObject" Target="../embeddings/oleObject15.bin"/><Relationship Id="rId5" Type="http://schemas.openxmlformats.org/officeDocument/2006/relationships/image" Target="../media/image1.png"/><Relationship Id="rId6" Type="http://schemas.openxmlformats.org/officeDocument/2006/relationships/image" Target="../media/image7.jpeg"/><Relationship Id="rId1" Type="http://schemas.openxmlformats.org/officeDocument/2006/relationships/vmlDrawing" Target="../drawings/vmlDrawing15.vml"/><Relationship Id="rId2"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oleObject" Target="../embeddings/oleObject16.bin"/><Relationship Id="rId5" Type="http://schemas.openxmlformats.org/officeDocument/2006/relationships/image" Target="../media/image1.png"/><Relationship Id="rId6" Type="http://schemas.openxmlformats.org/officeDocument/2006/relationships/image" Target="../media/image8.jpeg"/><Relationship Id="rId1" Type="http://schemas.openxmlformats.org/officeDocument/2006/relationships/vmlDrawing" Target="../drawings/vmlDrawing16.vml"/><Relationship Id="rId2"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oleObject" Target="../embeddings/oleObject17.bin"/><Relationship Id="rId5" Type="http://schemas.openxmlformats.org/officeDocument/2006/relationships/image" Target="../media/image1.png"/><Relationship Id="rId6" Type="http://schemas.openxmlformats.org/officeDocument/2006/relationships/image" Target="../media/image9.jpeg"/><Relationship Id="rId1" Type="http://schemas.openxmlformats.org/officeDocument/2006/relationships/vmlDrawing" Target="../drawings/vmlDrawing17.vml"/><Relationship Id="rId2"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oleObject" Target="../embeddings/oleObject18.bin"/><Relationship Id="rId5" Type="http://schemas.openxmlformats.org/officeDocument/2006/relationships/image" Target="../media/image1.png"/><Relationship Id="rId6" Type="http://schemas.openxmlformats.org/officeDocument/2006/relationships/image" Target="../media/image10.jpeg"/><Relationship Id="rId1" Type="http://schemas.openxmlformats.org/officeDocument/2006/relationships/vmlDrawing" Target="../drawings/vmlDrawing18.vml"/><Relationship Id="rId2"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oleObject" Target="../embeddings/oleObject19.bin"/><Relationship Id="rId5" Type="http://schemas.openxmlformats.org/officeDocument/2006/relationships/image" Target="../media/image1.png"/><Relationship Id="rId6" Type="http://schemas.openxmlformats.org/officeDocument/2006/relationships/image" Target="../media/image11.jpeg"/><Relationship Id="rId1" Type="http://schemas.openxmlformats.org/officeDocument/2006/relationships/vmlDrawing" Target="../drawings/vmlDrawing19.vml"/><Relationship Id="rId2"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oleObject" Target="../embeddings/oleObject20.bin"/><Relationship Id="rId5" Type="http://schemas.openxmlformats.org/officeDocument/2006/relationships/image" Target="../media/image1.png"/><Relationship Id="rId6" Type="http://schemas.openxmlformats.org/officeDocument/2006/relationships/image" Target="../media/image12.jpeg"/><Relationship Id="rId1" Type="http://schemas.openxmlformats.org/officeDocument/2006/relationships/vmlDrawing" Target="../drawings/vmlDrawing20.vml"/><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2.bin"/><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4.png"/><Relationship Id="rId1" Type="http://schemas.openxmlformats.org/officeDocument/2006/relationships/vmlDrawing" Target="../drawings/vmlDrawing22.vml"/><Relationship Id="rId2"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oleObject" Target="../embeddings/oleObject23.bin"/><Relationship Id="rId5" Type="http://schemas.openxmlformats.org/officeDocument/2006/relationships/image" Target="../media/image1.png"/><Relationship Id="rId1" Type="http://schemas.openxmlformats.org/officeDocument/2006/relationships/vmlDrawing" Target="../drawings/vmlDrawing23.vml"/><Relationship Id="rId2"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oleObject" Target="../embeddings/oleObject24.bin"/><Relationship Id="rId5" Type="http://schemas.openxmlformats.org/officeDocument/2006/relationships/image" Target="../media/image1.png"/><Relationship Id="rId1" Type="http://schemas.openxmlformats.org/officeDocument/2006/relationships/vmlDrawing" Target="../drawings/vmlDrawing24.vml"/><Relationship Id="rId2"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oleObject" Target="../embeddings/oleObject25.bin"/><Relationship Id="rId5" Type="http://schemas.openxmlformats.org/officeDocument/2006/relationships/image" Target="../media/image1.png"/><Relationship Id="rId1" Type="http://schemas.openxmlformats.org/officeDocument/2006/relationships/vmlDrawing" Target="../drawings/vmlDrawing25.vml"/><Relationship Id="rId2"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oleObject" Target="../embeddings/oleObject26.bin"/><Relationship Id="rId5" Type="http://schemas.openxmlformats.org/officeDocument/2006/relationships/image" Target="../media/image1.png"/><Relationship Id="rId1" Type="http://schemas.openxmlformats.org/officeDocument/2006/relationships/vmlDrawing" Target="../drawings/vmlDrawing26.vml"/><Relationship Id="rId2"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oleObject" Target="../embeddings/oleObject27.bin"/><Relationship Id="rId5" Type="http://schemas.openxmlformats.org/officeDocument/2006/relationships/image" Target="../media/image1.png"/><Relationship Id="rId1" Type="http://schemas.openxmlformats.org/officeDocument/2006/relationships/vmlDrawing" Target="../drawings/vmlDrawing27.vml"/><Relationship Id="rId2"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oleObject" Target="../embeddings/oleObject28.bin"/><Relationship Id="rId5" Type="http://schemas.openxmlformats.org/officeDocument/2006/relationships/image" Target="../media/image1.png"/><Relationship Id="rId1" Type="http://schemas.openxmlformats.org/officeDocument/2006/relationships/vmlDrawing" Target="../drawings/vmlDrawing28.vml"/><Relationship Id="rId2"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oleObject" Target="../embeddings/oleObject29.bin"/><Relationship Id="rId5" Type="http://schemas.openxmlformats.org/officeDocument/2006/relationships/image" Target="../media/image1.png"/><Relationship Id="rId1" Type="http://schemas.openxmlformats.org/officeDocument/2006/relationships/vmlDrawing" Target="../drawings/vmlDrawing29.vml"/><Relationship Id="rId2"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oleObject" Target="../embeddings/oleObject30.bin"/><Relationship Id="rId5" Type="http://schemas.openxmlformats.org/officeDocument/2006/relationships/image" Target="../media/image1.png"/><Relationship Id="rId1" Type="http://schemas.openxmlformats.org/officeDocument/2006/relationships/vmlDrawing" Target="../drawings/vmlDrawing30.vml"/><Relationship Id="rId2"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1.png"/><Relationship Id="rId5" Type="http://schemas.openxmlformats.org/officeDocument/2006/relationships/image" Target="../media/image5.jpeg"/><Relationship Id="rId1" Type="http://schemas.openxmlformats.org/officeDocument/2006/relationships/vmlDrawing" Target="../drawings/vmlDrawing3.v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oleObject" Target="../embeddings/oleObject4.bin"/><Relationship Id="rId5" Type="http://schemas.openxmlformats.org/officeDocument/2006/relationships/image" Target="../media/image1.png"/><Relationship Id="rId1" Type="http://schemas.openxmlformats.org/officeDocument/2006/relationships/vmlDrawing" Target="../drawings/vmlDrawing4.v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oleObject" Target="../embeddings/oleObject5.bin"/><Relationship Id="rId5" Type="http://schemas.openxmlformats.org/officeDocument/2006/relationships/image" Target="../media/image1.png"/><Relationship Id="rId1" Type="http://schemas.openxmlformats.org/officeDocument/2006/relationships/vmlDrawing" Target="../drawings/vmlDrawing5.vml"/><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oleObject" Target="../embeddings/oleObject6.bin"/><Relationship Id="rId5" Type="http://schemas.openxmlformats.org/officeDocument/2006/relationships/image" Target="../media/image1.png"/><Relationship Id="rId1" Type="http://schemas.openxmlformats.org/officeDocument/2006/relationships/vmlDrawing" Target="../drawings/vmlDrawing6.v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2050" name="Object 2"/>
          <p:cNvGraphicFramePr>
            <a:graphicFrameLocks noChangeAspect="1"/>
          </p:cNvGraphicFramePr>
          <p:nvPr/>
        </p:nvGraphicFramePr>
        <p:xfrm>
          <a:off x="7427971" y="5825372"/>
          <a:ext cx="1434371" cy="845288"/>
        </p:xfrm>
        <a:graphic>
          <a:graphicData uri="http://schemas.openxmlformats.org/presentationml/2006/ole">
            <mc:AlternateContent xmlns:mc="http://schemas.openxmlformats.org/markup-compatibility/2006">
              <mc:Choice xmlns:v="urn:schemas-microsoft-com:vml" Requires="v">
                <p:oleObj spid="_x0000_s2145" name="Image" r:id="rId3" imgW="8533333" imgH="5041270" progId="">
                  <p:embed/>
                </p:oleObj>
              </mc:Choice>
              <mc:Fallback>
                <p:oleObj name="Image" r:id="rId3" imgW="8533333" imgH="504127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7971" y="5825372"/>
                        <a:ext cx="1434371" cy="845288"/>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5"/>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6"/>
            <a:srcRect t="47966"/>
            <a:stretch>
              <a:fillRect/>
            </a:stretch>
          </p:blipFill>
          <p:spPr>
            <a:xfrm>
              <a:off x="0" y="3985329"/>
              <a:ext cx="9144000" cy="342030"/>
            </a:xfrm>
            <a:prstGeom prst="rect">
              <a:avLst/>
            </a:prstGeom>
          </p:spPr>
        </p:pic>
      </p:grpSp>
      <p:pic>
        <p:nvPicPr>
          <p:cNvPr id="14" name="Picture 13" descr="nauha_eng.png"/>
          <p:cNvPicPr>
            <a:picLocks noChangeAspect="1"/>
          </p:cNvPicPr>
          <p:nvPr userDrawn="1"/>
        </p:nvPicPr>
        <p:blipFill>
          <a:blip r:embed="rId7"/>
          <a:srcRect r="5635"/>
          <a:stretch>
            <a:fillRect/>
          </a:stretch>
        </p:blipFill>
        <p:spPr>
          <a:xfrm>
            <a:off x="5629114" y="313664"/>
            <a:ext cx="3513299" cy="1988136"/>
          </a:xfrm>
          <a:prstGeom prst="rect">
            <a:avLst/>
          </a:prstGeom>
        </p:spPr>
      </p:pic>
      <p:sp>
        <p:nvSpPr>
          <p:cNvPr id="2" name="Title 1"/>
          <p:cNvSpPr>
            <a:spLocks noGrp="1"/>
          </p:cNvSpPr>
          <p:nvPr>
            <p:ph type="title"/>
          </p:nvPr>
        </p:nvSpPr>
        <p:spPr>
          <a:xfrm>
            <a:off x="1649935" y="4629180"/>
            <a:ext cx="7125834" cy="533400"/>
          </a:xfrm>
        </p:spPr>
        <p:txBody>
          <a:bodyPr/>
          <a:lstStyle>
            <a:lvl1pPr>
              <a:defRPr sz="3200">
                <a:solidFill>
                  <a:srgbClr val="4F5150"/>
                </a:solidFill>
              </a:defRPr>
            </a:lvl1pPr>
          </a:lstStyle>
          <a:p>
            <a:r>
              <a:rPr lang="en-US" smtClean="0"/>
              <a:t>Click to edit Master title style</a:t>
            </a:r>
            <a:endParaRPr lang="fi-FI" dirty="0"/>
          </a:p>
        </p:txBody>
      </p:sp>
      <p:sp>
        <p:nvSpPr>
          <p:cNvPr id="16" name="Text Placeholder 15"/>
          <p:cNvSpPr>
            <a:spLocks noGrp="1"/>
          </p:cNvSpPr>
          <p:nvPr>
            <p:ph type="body" sz="quarter" idx="10"/>
          </p:nvPr>
        </p:nvSpPr>
        <p:spPr>
          <a:xfrm>
            <a:off x="1658588" y="5274389"/>
            <a:ext cx="7011987" cy="538163"/>
          </a:xfrm>
        </p:spPr>
        <p:txBody>
          <a:bodyPr/>
          <a:lstStyle>
            <a:lvl1pPr>
              <a:buNone/>
              <a:defRPr/>
            </a:lvl1pPr>
          </a:lstStyle>
          <a:p>
            <a:pPr lvl="0"/>
            <a:r>
              <a:rPr lang="en-US" smtClean="0"/>
              <a:t>Click to edit Master text styles</a:t>
            </a:r>
          </a:p>
        </p:txBody>
      </p:sp>
    </p:spTree>
  </p:cSld>
  <p:clrMapOvr>
    <a:masterClrMapping/>
  </p:clrMapOvr>
  <p:transition xmlns:p14="http://schemas.microsoft.com/office/powerpoint/2010/mai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graphicFrame>
        <p:nvGraphicFramePr>
          <p:cNvPr id="11266"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11361"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229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12385"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graphicFrame>
        <p:nvGraphicFramePr>
          <p:cNvPr id="1331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13409"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433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14433"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8" name="Rectangle 7"/>
          <p:cNvSpPr/>
          <p:nvPr/>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2050" name="Object 2"/>
          <p:cNvGraphicFramePr>
            <a:graphicFrameLocks noChangeAspect="1"/>
          </p:cNvGraphicFramePr>
          <p:nvPr/>
        </p:nvGraphicFramePr>
        <p:xfrm>
          <a:off x="7427971" y="5825372"/>
          <a:ext cx="1434371" cy="845288"/>
        </p:xfrm>
        <a:graphic>
          <a:graphicData uri="http://schemas.openxmlformats.org/presentationml/2006/ole">
            <mc:AlternateContent xmlns:mc="http://schemas.openxmlformats.org/markup-compatibility/2006">
              <mc:Choice xmlns:v="urn:schemas-microsoft-com:vml" Requires="v">
                <p:oleObj spid="_x0000_s32856" name="Image" r:id="rId3" imgW="8533333" imgH="5041270" progId="">
                  <p:embed/>
                </p:oleObj>
              </mc:Choice>
              <mc:Fallback>
                <p:oleObj name="Image" r:id="rId3" imgW="8533333" imgH="504127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7971" y="5825372"/>
                        <a:ext cx="1434371" cy="845288"/>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13" name="Group 12"/>
          <p:cNvGrpSpPr/>
          <p:nvPr/>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5"/>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6"/>
            <a:srcRect t="47966"/>
            <a:stretch>
              <a:fillRect/>
            </a:stretch>
          </p:blipFill>
          <p:spPr>
            <a:xfrm>
              <a:off x="0" y="3985329"/>
              <a:ext cx="9144000" cy="342030"/>
            </a:xfrm>
            <a:prstGeom prst="rect">
              <a:avLst/>
            </a:prstGeom>
          </p:spPr>
        </p:pic>
      </p:grpSp>
      <p:pic>
        <p:nvPicPr>
          <p:cNvPr id="14" name="Picture 13" descr="nauha_eng.png"/>
          <p:cNvPicPr>
            <a:picLocks noChangeAspect="1"/>
          </p:cNvPicPr>
          <p:nvPr/>
        </p:nvPicPr>
        <p:blipFill>
          <a:blip r:embed="rId7"/>
          <a:srcRect r="5635"/>
          <a:stretch>
            <a:fillRect/>
          </a:stretch>
        </p:blipFill>
        <p:spPr>
          <a:xfrm>
            <a:off x="5629114" y="313664"/>
            <a:ext cx="3513299" cy="1988136"/>
          </a:xfrm>
          <a:prstGeom prst="rect">
            <a:avLst/>
          </a:prstGeom>
        </p:spPr>
      </p:pic>
      <p:sp>
        <p:nvSpPr>
          <p:cNvPr id="2" name="Title 1"/>
          <p:cNvSpPr>
            <a:spLocks noGrp="1"/>
          </p:cNvSpPr>
          <p:nvPr>
            <p:ph type="title"/>
          </p:nvPr>
        </p:nvSpPr>
        <p:spPr>
          <a:xfrm>
            <a:off x="1649935" y="4629180"/>
            <a:ext cx="7125834" cy="533400"/>
          </a:xfrm>
        </p:spPr>
        <p:txBody>
          <a:bodyPr/>
          <a:lstStyle>
            <a:lvl1pPr>
              <a:defRPr sz="3200">
                <a:solidFill>
                  <a:srgbClr val="4F5150"/>
                </a:solidFill>
              </a:defRPr>
            </a:lvl1pPr>
          </a:lstStyle>
          <a:p>
            <a:r>
              <a:rPr lang="en-US" smtClean="0"/>
              <a:t>Click to edit Master title style</a:t>
            </a:r>
            <a:endParaRPr lang="fi-FI" dirty="0"/>
          </a:p>
        </p:txBody>
      </p:sp>
      <p:sp>
        <p:nvSpPr>
          <p:cNvPr id="16" name="Text Placeholder 15"/>
          <p:cNvSpPr>
            <a:spLocks noGrp="1"/>
          </p:cNvSpPr>
          <p:nvPr>
            <p:ph type="body" sz="quarter" idx="10" hasCustomPrompt="1"/>
          </p:nvPr>
        </p:nvSpPr>
        <p:spPr>
          <a:xfrm>
            <a:off x="1658588" y="5274389"/>
            <a:ext cx="7011987" cy="538163"/>
          </a:xfrm>
        </p:spPr>
        <p:txBody>
          <a:bodyPr/>
          <a:lstStyle>
            <a:lvl1pPr>
              <a:buNone/>
              <a:defRPr sz="2400"/>
            </a:lvl1pPr>
          </a:lstStyle>
          <a:p>
            <a:pPr lvl="0"/>
            <a:r>
              <a:rPr lang="fi-FI" sz="1800" dirty="0" err="1" smtClean="0">
                <a:ea typeface="Arial"/>
                <a:cs typeface="Arial"/>
              </a:rPr>
              <a:t>Name</a:t>
            </a:r>
            <a:r>
              <a:rPr lang="fi-FI" sz="1800" dirty="0" smtClean="0">
                <a:ea typeface="Arial"/>
                <a:cs typeface="Arial"/>
              </a:rPr>
              <a:t> of the </a:t>
            </a:r>
            <a:r>
              <a:rPr lang="fi-FI" sz="1800" dirty="0" err="1" smtClean="0">
                <a:ea typeface="Arial"/>
                <a:cs typeface="Arial"/>
              </a:rPr>
              <a:t>presenter</a:t>
            </a:r>
            <a:r>
              <a:rPr lang="fi-FI" sz="1800" dirty="0" smtClean="0">
                <a:ea typeface="Arial"/>
                <a:cs typeface="Arial"/>
              </a:rPr>
              <a:t> and </a:t>
            </a:r>
            <a:r>
              <a:rPr lang="fi-FI" sz="1800" dirty="0" err="1" smtClean="0">
                <a:ea typeface="Arial"/>
                <a:cs typeface="Arial"/>
              </a:rPr>
              <a:t>date</a:t>
            </a:r>
            <a:r>
              <a:rPr lang="fi-FI" sz="1800" dirty="0" smtClean="0">
                <a:ea typeface="Arial"/>
                <a:cs typeface="Arial"/>
              </a:rPr>
              <a:t> </a:t>
            </a:r>
            <a:r>
              <a:rPr lang="fi-FI" sz="1800" dirty="0" err="1" smtClean="0">
                <a:ea typeface="Arial"/>
                <a:cs typeface="Arial"/>
              </a:rPr>
              <a:t>or</a:t>
            </a:r>
            <a:r>
              <a:rPr lang="fi-FI" sz="1800" dirty="0" smtClean="0">
                <a:ea typeface="Arial"/>
                <a:cs typeface="Arial"/>
              </a:rPr>
              <a:t> </a:t>
            </a:r>
            <a:r>
              <a:rPr lang="fi-FI" sz="1800" dirty="0" err="1" smtClean="0">
                <a:ea typeface="Arial"/>
                <a:cs typeface="Arial"/>
              </a:rPr>
              <a:t>subtitle</a:t>
            </a:r>
            <a:endParaRPr lang="fi-FI" sz="1800" dirty="0" smtClean="0"/>
          </a:p>
        </p:txBody>
      </p:sp>
      <p:sp>
        <p:nvSpPr>
          <p:cNvPr id="15" name="Rectangle 14"/>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pSp>
        <p:nvGrpSpPr>
          <p:cNvPr id="17" name="Group 16"/>
          <p:cNvGrpSpPr/>
          <p:nvPr userDrawn="1"/>
        </p:nvGrpSpPr>
        <p:grpSpPr>
          <a:xfrm>
            <a:off x="0" y="0"/>
            <a:ext cx="9144000" cy="4356665"/>
            <a:chOff x="0" y="0"/>
            <a:chExt cx="9144000" cy="4356665"/>
          </a:xfrm>
        </p:grpSpPr>
        <p:pic>
          <p:nvPicPr>
            <p:cNvPr id="18" name="Kuva 6" descr="shutterstock_84464665.png"/>
            <p:cNvPicPr>
              <a:picLocks noChangeAspect="1"/>
            </p:cNvPicPr>
            <p:nvPr userDrawn="1"/>
          </p:nvPicPr>
          <p:blipFill>
            <a:blip r:embed="rId5"/>
            <a:srcRect t="16333" b="8712"/>
            <a:stretch>
              <a:fillRect/>
            </a:stretch>
          </p:blipFill>
          <p:spPr>
            <a:xfrm>
              <a:off x="0" y="0"/>
              <a:ext cx="9144000" cy="4254500"/>
            </a:xfrm>
            <a:prstGeom prst="rect">
              <a:avLst/>
            </a:prstGeom>
          </p:spPr>
        </p:pic>
        <p:sp>
          <p:nvSpPr>
            <p:cNvPr id="19" name="Isosceles Triangle 18"/>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20" name="Rectangle 19"/>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21" name="Kuva 11" descr="nauha3.png"/>
            <p:cNvPicPr>
              <a:picLocks noChangeAspect="1"/>
            </p:cNvPicPr>
            <p:nvPr userDrawn="1"/>
          </p:nvPicPr>
          <p:blipFill>
            <a:blip r:embed="rId6"/>
            <a:srcRect t="47966"/>
            <a:stretch>
              <a:fillRect/>
            </a:stretch>
          </p:blipFill>
          <p:spPr>
            <a:xfrm>
              <a:off x="0" y="3985329"/>
              <a:ext cx="9144000" cy="342030"/>
            </a:xfrm>
            <a:prstGeom prst="rect">
              <a:avLst/>
            </a:prstGeom>
          </p:spPr>
        </p:pic>
      </p:grpSp>
      <p:pic>
        <p:nvPicPr>
          <p:cNvPr id="22" name="Picture 21" descr="nauha_eng.png"/>
          <p:cNvPicPr>
            <a:picLocks noChangeAspect="1"/>
          </p:cNvPicPr>
          <p:nvPr userDrawn="1"/>
        </p:nvPicPr>
        <p:blipFill>
          <a:blip r:embed="rId7"/>
          <a:srcRect r="5635"/>
          <a:stretch>
            <a:fillRect/>
          </a:stretch>
        </p:blipFill>
        <p:spPr>
          <a:xfrm>
            <a:off x="5629114" y="313664"/>
            <a:ext cx="3513299" cy="1988136"/>
          </a:xfrm>
          <a:prstGeom prst="rect">
            <a:avLst/>
          </a:prstGeom>
        </p:spPr>
      </p:pic>
    </p:spTree>
  </p:cSld>
  <p:clrMapOvr>
    <a:masterClrMapping/>
  </p:clrMapOvr>
  <p:transition xmlns:p14="http://schemas.microsoft.com/office/powerpoint/2010/main">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en-US" smtClean="0"/>
              <a:t>Click to edit Master title style</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Rannila &amp; Suominen</a:t>
            </a:r>
            <a:endParaRPr lang="fi-FI"/>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smtClean="0"/>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fld id="{A62ACCB3-DDAA-4F43-903D-508B25CFC052}" type="datetime3">
              <a:rPr lang="en-US" smtClean="0"/>
              <a:t>25 June 2012</a:t>
            </a:fld>
            <a:endParaRPr lang="fi-FI" dirty="0"/>
          </a:p>
        </p:txBody>
      </p:sp>
    </p:spTree>
  </p:cSld>
  <p:clrMapOvr>
    <a:masterClrMapping/>
  </p:clrMapOvr>
  <p:transition xmlns:p14="http://schemas.microsoft.com/office/powerpoint/2010/main">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smtClean="0"/>
              <a:t>Rannila &amp; Suominen</a:t>
            </a:r>
            <a:endParaRPr lang="fi-FI" dirty="0"/>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smtClean="0"/>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E4E501ED-B36F-404A-A2F6-5DC5318C244D}" type="datetime3">
              <a:rPr lang="en-US" smtClean="0"/>
              <a:t>25 June 2012</a:t>
            </a:fld>
            <a:endParaRPr lang="fi-FI"/>
          </a:p>
        </p:txBody>
      </p:sp>
    </p:spTree>
  </p:cSld>
  <p:clrMapOvr>
    <a:masterClrMapping/>
  </p:clrMapOvr>
  <p:transition xmlns:p14="http://schemas.microsoft.com/office/powerpoint/2010/main">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en-US" smtClean="0"/>
              <a:t>Click to edit Master title style</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smtClean="0"/>
              <a:t>Rannila &amp; Suominen</a:t>
            </a:r>
            <a:endParaRPr lang="fi-FI" dirty="0"/>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smtClean="0"/>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9B11F60F-3513-472F-B1D5-0DC4C01AD2AF}" type="datetime3">
              <a:rPr lang="en-US" smtClean="0"/>
              <a:t>25 June 2012</a:t>
            </a:fld>
            <a:endParaRPr lang="fi-FI"/>
          </a:p>
        </p:txBody>
      </p:sp>
    </p:spTree>
  </p:cSld>
  <p:clrMapOvr>
    <a:masterClrMapping/>
  </p:clrMapOvr>
  <p:transition xmlns:p14="http://schemas.microsoft.com/office/powerpoint/2010/main">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Kuva 3" descr="muotoilu.png"/>
          <p:cNvPicPr>
            <a:picLocks noChangeAspect="1"/>
          </p:cNvPicPr>
          <p:nvPr/>
        </p:nvPicPr>
        <p:blipFill>
          <a:blip r:embed="rId3"/>
          <a:stretch>
            <a:fillRect/>
          </a:stretch>
        </p:blipFill>
        <p:spPr>
          <a:xfrm>
            <a:off x="11449" y="0"/>
            <a:ext cx="9113689" cy="3787877"/>
          </a:xfrm>
          <a:prstGeom prst="rect">
            <a:avLst/>
          </a:prstGeom>
        </p:spPr>
      </p:pic>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717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3880"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7" name="Rectangle 6"/>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uotoilu.png"/>
          <p:cNvPicPr>
            <a:picLocks noChangeAspect="1"/>
          </p:cNvPicPr>
          <p:nvPr userDrawn="1"/>
        </p:nvPicPr>
        <p:blipFill>
          <a:blip r:embed="rId6"/>
          <a:stretch>
            <a:fillRect/>
          </a:stretch>
        </p:blipFill>
        <p:spPr>
          <a:xfrm>
            <a:off x="0" y="0"/>
            <a:ext cx="9136588" cy="3787877"/>
          </a:xfrm>
          <a:prstGeom prst="rect">
            <a:avLst/>
          </a:prstGeom>
        </p:spPr>
      </p:pic>
    </p:spTree>
  </p:cSld>
  <p:clrMapOvr>
    <a:masterClrMapping/>
  </p:clrMapOvr>
  <p:transition xmlns:p14="http://schemas.microsoft.com/office/powerpoint/2010/main">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7" name="Kuva 3" descr="muotoilu.png"/>
          <p:cNvPicPr>
            <a:picLocks noChangeAspect="1"/>
          </p:cNvPicPr>
          <p:nvPr/>
        </p:nvPicPr>
        <p:blipFill>
          <a:blip r:embed="rId3"/>
          <a:stretch>
            <a:fillRect/>
          </a:stretch>
        </p:blipFill>
        <p:spPr>
          <a:xfrm>
            <a:off x="15154" y="0"/>
            <a:ext cx="9113689" cy="3711929"/>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819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4904"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6" name="Kuva 3" descr="muotoilu.png"/>
          <p:cNvPicPr>
            <a:picLocks noChangeAspect="1"/>
          </p:cNvPicPr>
          <p:nvPr userDrawn="1"/>
        </p:nvPicPr>
        <p:blipFill>
          <a:blip r:embed="rId6"/>
          <a:stretch>
            <a:fillRect/>
          </a:stretch>
        </p:blipFill>
        <p:spPr>
          <a:xfrm>
            <a:off x="3705" y="0"/>
            <a:ext cx="9136588" cy="3787877"/>
          </a:xfrm>
          <a:prstGeom prst="rect">
            <a:avLst/>
          </a:prstGeom>
        </p:spPr>
      </p:pic>
      <p:sp>
        <p:nvSpPr>
          <p:cNvPr id="9" name="Rectangle 8"/>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Tree>
  </p:cSld>
  <p:clrMapOvr>
    <a:masterClrMapping/>
  </p:clrMapOvr>
  <p:transition xmlns:p14="http://schemas.microsoft.com/office/powerpoint/2010/mai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en-US" smtClean="0"/>
              <a:t>Click to edit Master title style</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Rannila &amp; Suominen</a:t>
            </a:r>
            <a:endParaRPr lang="fi-FI"/>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fld id="{702434DE-76DC-4C01-8A48-3D4B1C6DE662}" type="datetime3">
              <a:rPr lang="en-US" smtClean="0"/>
              <a:t>25 June 2012</a:t>
            </a:fld>
            <a:endParaRPr lang="fi-FI" dirty="0"/>
          </a:p>
        </p:txBody>
      </p:sp>
    </p:spTree>
  </p:cSld>
  <p:clrMapOvr>
    <a:masterClrMapping/>
  </p:clrMapOvr>
  <p:transition xmlns:p14="http://schemas.microsoft.com/office/powerpoint/2010/main">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6" name="Kuva 3" descr="muotoilu.png"/>
          <p:cNvPicPr>
            <a:picLocks noChangeAspect="1"/>
          </p:cNvPicPr>
          <p:nvPr/>
        </p:nvPicPr>
        <p:blipFill>
          <a:blip r:embed="rId3"/>
          <a:stretch>
            <a:fillRect/>
          </a:stretch>
        </p:blipFill>
        <p:spPr>
          <a:xfrm>
            <a:off x="15154" y="0"/>
            <a:ext cx="9113689"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921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5928"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Kuva 3" descr="muotoilu.png"/>
          <p:cNvPicPr>
            <a:picLocks noChangeAspect="1"/>
          </p:cNvPicPr>
          <p:nvPr userDrawn="1"/>
        </p:nvPicPr>
        <p:blipFill>
          <a:blip r:embed="rId6"/>
          <a:stretch>
            <a:fillRect/>
          </a:stretch>
        </p:blipFill>
        <p:spPr>
          <a:xfrm>
            <a:off x="3705" y="0"/>
            <a:ext cx="9136588" cy="3787877"/>
          </a:xfrm>
          <a:prstGeom prst="rect">
            <a:avLst/>
          </a:prstGeom>
        </p:spPr>
      </p:pic>
      <p:sp>
        <p:nvSpPr>
          <p:cNvPr id="9" name="Rectangle 8"/>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Tree>
  </p:cSld>
  <p:clrMapOvr>
    <a:masterClrMapping/>
  </p:clrMapOvr>
  <p:transition xmlns:p14="http://schemas.microsoft.com/office/powerpoint/2010/main">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6" name="Kuva 3" descr="muotoilu.png"/>
          <p:cNvPicPr>
            <a:picLocks noChangeAspect="1"/>
          </p:cNvPicPr>
          <p:nvPr/>
        </p:nvPicPr>
        <p:blipFill>
          <a:blip r:embed="rId3"/>
          <a:stretch>
            <a:fillRect/>
          </a:stretch>
        </p:blipFill>
        <p:spPr>
          <a:xfrm>
            <a:off x="15154" y="0"/>
            <a:ext cx="9113689" cy="3711929"/>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0242"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6952"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Kuva 3" descr="muotoilu.png"/>
          <p:cNvPicPr>
            <a:picLocks noChangeAspect="1"/>
          </p:cNvPicPr>
          <p:nvPr userDrawn="1"/>
        </p:nvPicPr>
        <p:blipFill>
          <a:blip r:embed="rId6"/>
          <a:stretch>
            <a:fillRect/>
          </a:stretch>
        </p:blipFill>
        <p:spPr>
          <a:xfrm>
            <a:off x="3705" y="0"/>
            <a:ext cx="9136588" cy="3787877"/>
          </a:xfrm>
          <a:prstGeom prst="rect">
            <a:avLst/>
          </a:prstGeom>
        </p:spPr>
      </p:pic>
      <p:sp>
        <p:nvSpPr>
          <p:cNvPr id="9" name="Rectangle 8"/>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Tree>
  </p:cSld>
  <p:clrMapOvr>
    <a:masterClrMapping/>
  </p:clrMapOvr>
  <p:transition xmlns:p14="http://schemas.microsoft.com/office/powerpoint/2010/main">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pic>
        <p:nvPicPr>
          <p:cNvPr id="6" name="Kuva 3" descr="muotoilu.png"/>
          <p:cNvPicPr>
            <a:picLocks noChangeAspect="1"/>
          </p:cNvPicPr>
          <p:nvPr/>
        </p:nvPicPr>
        <p:blipFill>
          <a:blip r:embed="rId3"/>
          <a:stretch>
            <a:fillRect/>
          </a:stretch>
        </p:blipFill>
        <p:spPr>
          <a:xfrm>
            <a:off x="15154" y="0"/>
            <a:ext cx="9113689"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1266"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7976"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Rectangle 6"/>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uotoilu.png"/>
          <p:cNvPicPr>
            <a:picLocks noChangeAspect="1"/>
          </p:cNvPicPr>
          <p:nvPr userDrawn="1"/>
        </p:nvPicPr>
        <p:blipFill>
          <a:blip r:embed="rId6"/>
          <a:stretch>
            <a:fillRect/>
          </a:stretch>
        </p:blipFill>
        <p:spPr>
          <a:xfrm>
            <a:off x="3705" y="0"/>
            <a:ext cx="9136588" cy="3787877"/>
          </a:xfrm>
          <a:prstGeom prst="rect">
            <a:avLst/>
          </a:prstGeom>
        </p:spPr>
      </p:pic>
    </p:spTree>
  </p:cSld>
  <p:clrMapOvr>
    <a:masterClrMapping/>
  </p:clrMapOvr>
  <p:transition xmlns:p14="http://schemas.microsoft.com/office/powerpoint/2010/main">
    <p:wipe di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p:nvPicPr>
        <p:blipFill>
          <a:blip r:embed="rId3"/>
          <a:stretch>
            <a:fillRect/>
          </a:stretch>
        </p:blipFill>
        <p:spPr>
          <a:xfrm>
            <a:off x="7412" y="0"/>
            <a:ext cx="9136587" cy="3721256"/>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229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39000"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6" name="Kuva 3" descr="muotoilu.png"/>
          <p:cNvPicPr>
            <a:picLocks noChangeAspect="1"/>
          </p:cNvPicPr>
          <p:nvPr userDrawn="1"/>
        </p:nvPicPr>
        <p:blipFill>
          <a:blip r:embed="rId6"/>
          <a:stretch>
            <a:fillRect/>
          </a:stretch>
        </p:blipFill>
        <p:spPr>
          <a:xfrm>
            <a:off x="3705" y="0"/>
            <a:ext cx="9136588" cy="3787877"/>
          </a:xfrm>
          <a:prstGeom prst="rect">
            <a:avLst/>
          </a:prstGeom>
        </p:spPr>
      </p:pic>
      <p:sp>
        <p:nvSpPr>
          <p:cNvPr id="9" name="Rectangle 8"/>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Tree>
  </p:cSld>
  <p:clrMapOvr>
    <a:masterClrMapping/>
  </p:clrMapOvr>
  <p:transition xmlns:p14="http://schemas.microsoft.com/office/powerpoint/2010/main">
    <p:wipe di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6" name="Kuva 3" descr="muotoilu.png"/>
          <p:cNvPicPr>
            <a:picLocks noChangeAspect="1"/>
          </p:cNvPicPr>
          <p:nvPr/>
        </p:nvPicPr>
        <p:blipFill>
          <a:blip r:embed="rId3"/>
          <a:stretch>
            <a:fillRect/>
          </a:stretch>
        </p:blipFill>
        <p:spPr>
          <a:xfrm>
            <a:off x="3705" y="0"/>
            <a:ext cx="9136588" cy="3721256"/>
          </a:xfrm>
          <a:prstGeom prst="rect">
            <a:avLst/>
          </a:prstGeom>
        </p:spPr>
      </p:pic>
      <p:graphicFrame>
        <p:nvGraphicFramePr>
          <p:cNvPr id="1331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0024"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7" name="Rectangle 6"/>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uotoilu.png"/>
          <p:cNvPicPr>
            <a:picLocks noChangeAspect="1"/>
          </p:cNvPicPr>
          <p:nvPr userDrawn="1"/>
        </p:nvPicPr>
        <p:blipFill>
          <a:blip r:embed="rId6"/>
          <a:stretch>
            <a:fillRect/>
          </a:stretch>
        </p:blipFill>
        <p:spPr>
          <a:xfrm>
            <a:off x="3705" y="0"/>
            <a:ext cx="9136588" cy="3787877"/>
          </a:xfrm>
          <a:prstGeom prst="rect">
            <a:avLst/>
          </a:prstGeom>
        </p:spPr>
      </p:pic>
    </p:spTree>
  </p:cSld>
  <p:clrMapOvr>
    <a:masterClrMapping/>
  </p:clrMapOvr>
  <p:transition xmlns:p14="http://schemas.microsoft.com/office/powerpoint/2010/main">
    <p:wipe di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p:nvPicPr>
        <p:blipFill>
          <a:blip r:embed="rId3"/>
          <a:stretch>
            <a:fillRect/>
          </a:stretch>
        </p:blipFill>
        <p:spPr>
          <a:xfrm>
            <a:off x="3705" y="0"/>
            <a:ext cx="9136587" cy="3721256"/>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433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1048"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7" name="Kuva 3" descr="muotoilu.png"/>
          <p:cNvPicPr>
            <a:picLocks noChangeAspect="1"/>
          </p:cNvPicPr>
          <p:nvPr userDrawn="1"/>
        </p:nvPicPr>
        <p:blipFill>
          <a:blip r:embed="rId6"/>
          <a:stretch>
            <a:fillRect/>
          </a:stretch>
        </p:blipFill>
        <p:spPr>
          <a:xfrm>
            <a:off x="3705" y="0"/>
            <a:ext cx="9136588" cy="3787877"/>
          </a:xfrm>
          <a:prstGeom prst="rect">
            <a:avLst/>
          </a:prstGeom>
        </p:spPr>
      </p:pic>
      <p:sp>
        <p:nvSpPr>
          <p:cNvPr id="9" name="Rectangle 8"/>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Tree>
  </p:cSld>
  <p:clrMapOvr>
    <a:masterClrMapping/>
  </p:clrMapOvr>
  <p:transition xmlns:p14="http://schemas.microsoft.com/office/powerpoint/2010/main">
    <p:wipe dir="d"/>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_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en-US" smtClean="0"/>
              <a:t>Click to edit Master title style</a:t>
            </a:r>
            <a:endParaRPr lang="fi-FI"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Rannila &amp; Suominen</a:t>
            </a:r>
            <a:endParaRPr lang="fi-FI" dirty="0"/>
          </a:p>
        </p:txBody>
      </p:sp>
      <p:sp>
        <p:nvSpPr>
          <p:cNvPr id="5" name="Rectangle 6"/>
          <p:cNvSpPr>
            <a:spLocks noGrp="1" noChangeArrowheads="1"/>
          </p:cNvSpPr>
          <p:nvPr>
            <p:ph type="sldNum" sz="quarter" idx="11"/>
          </p:nvPr>
        </p:nvSpPr>
        <p:spPr>
          <a:ln/>
        </p:spPr>
        <p:txBody>
          <a:bodyPr/>
          <a:lstStyle>
            <a:lvl1pPr>
              <a:defRPr/>
            </a:lvl1pPr>
          </a:lstStyle>
          <a:p>
            <a:pPr>
              <a:defRPr/>
            </a:pPr>
            <a:fld id="{D53BAA9B-895F-4C99-B997-8B087A3980E9}" type="slidenum">
              <a:rPr lang="fi-FI" smtClean="0"/>
              <a:pPr>
                <a:defRPr/>
              </a:pPr>
              <a:t>‹#›</a:t>
            </a:fld>
            <a:endParaRPr lang="fi-FI" dirty="0"/>
          </a:p>
        </p:txBody>
      </p:sp>
      <p:sp>
        <p:nvSpPr>
          <p:cNvPr id="6" name="Rectangle 4"/>
          <p:cNvSpPr>
            <a:spLocks noGrp="1" noChangeArrowheads="1"/>
          </p:cNvSpPr>
          <p:nvPr>
            <p:ph type="dt" sz="half" idx="12"/>
          </p:nvPr>
        </p:nvSpPr>
        <p:spPr>
          <a:ln/>
        </p:spPr>
        <p:txBody>
          <a:bodyPr/>
          <a:lstStyle>
            <a:lvl1pPr>
              <a:defRPr/>
            </a:lvl1pPr>
          </a:lstStyle>
          <a:p>
            <a:pPr>
              <a:defRPr/>
            </a:pPr>
            <a:fld id="{A3A04183-8FE6-4C38-B140-21BBD4B79F05}" type="datetime3">
              <a:rPr lang="en-US" smtClean="0"/>
              <a:t>25 June 2012</a:t>
            </a:fld>
            <a:endParaRPr lang="fi-FI" dirty="0"/>
          </a:p>
        </p:txBody>
      </p:sp>
    </p:spTree>
  </p:cSld>
  <p:clrMapOvr>
    <a:masterClrMapping/>
  </p:clrMapOvr>
  <p:transition xmlns:p14="http://schemas.microsoft.com/office/powerpoint/2010/main">
    <p:wipe dir="d"/>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smtClean="0"/>
              <a:t>Rannila &amp; Suominen</a:t>
            </a:r>
            <a:endParaRPr lang="fi-FI" dirty="0"/>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52472666-6FDD-46E7-B018-0370F510BCB0}" type="datetime3">
              <a:rPr lang="en-US" smtClean="0"/>
              <a:t>25 June 2012</a:t>
            </a:fld>
            <a:endParaRPr lang="fi-FI"/>
          </a:p>
        </p:txBody>
      </p:sp>
    </p:spTree>
  </p:cSld>
  <p:clrMapOvr>
    <a:masterClrMapping/>
  </p:clrMapOvr>
  <p:transition xmlns:p14="http://schemas.microsoft.com/office/powerpoint/2010/main">
    <p:wipe dir="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2050" name="Object 2"/>
          <p:cNvGraphicFramePr>
            <a:graphicFrameLocks noChangeAspect="1"/>
          </p:cNvGraphicFramePr>
          <p:nvPr/>
        </p:nvGraphicFramePr>
        <p:xfrm>
          <a:off x="7427971" y="5825372"/>
          <a:ext cx="1434371" cy="845288"/>
        </p:xfrm>
        <a:graphic>
          <a:graphicData uri="http://schemas.openxmlformats.org/presentationml/2006/ole">
            <mc:AlternateContent xmlns:mc="http://schemas.openxmlformats.org/markup-compatibility/2006">
              <mc:Choice xmlns:v="urn:schemas-microsoft-com:vml" Requires="v">
                <p:oleObj spid="_x0000_s43095" name="Image" r:id="rId3" imgW="8533333" imgH="5041270" progId="">
                  <p:embed/>
                </p:oleObj>
              </mc:Choice>
              <mc:Fallback>
                <p:oleObj name="Image" r:id="rId3" imgW="8533333" imgH="504127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7971" y="5825372"/>
                        <a:ext cx="1434371" cy="845288"/>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5"/>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pic>
          <p:nvPicPr>
            <p:cNvPr id="7" name="Kuva 11" descr="nauha3.png"/>
            <p:cNvPicPr>
              <a:picLocks noChangeAspect="1"/>
            </p:cNvPicPr>
            <p:nvPr userDrawn="1"/>
          </p:nvPicPr>
          <p:blipFill>
            <a:blip r:embed="rId6"/>
            <a:srcRect t="47966"/>
            <a:stretch>
              <a:fillRect/>
            </a:stretch>
          </p:blipFill>
          <p:spPr>
            <a:xfrm>
              <a:off x="0" y="3985329"/>
              <a:ext cx="9144000" cy="342030"/>
            </a:xfrm>
            <a:prstGeom prst="rect">
              <a:avLst/>
            </a:prstGeom>
          </p:spPr>
        </p:pic>
      </p:grpSp>
      <p:pic>
        <p:nvPicPr>
          <p:cNvPr id="14" name="Picture 13" descr="nauha_eng.png"/>
          <p:cNvPicPr>
            <a:picLocks noChangeAspect="1"/>
          </p:cNvPicPr>
          <p:nvPr userDrawn="1"/>
        </p:nvPicPr>
        <p:blipFill>
          <a:blip r:embed="rId7"/>
          <a:srcRect r="5635"/>
          <a:stretch>
            <a:fillRect/>
          </a:stretch>
        </p:blipFill>
        <p:spPr>
          <a:xfrm>
            <a:off x="5629114" y="313664"/>
            <a:ext cx="3513299" cy="1988136"/>
          </a:xfrm>
          <a:prstGeom prst="rect">
            <a:avLst/>
          </a:prstGeom>
        </p:spPr>
      </p:pic>
      <p:sp>
        <p:nvSpPr>
          <p:cNvPr id="2" name="Title 1"/>
          <p:cNvSpPr>
            <a:spLocks noGrp="1"/>
          </p:cNvSpPr>
          <p:nvPr>
            <p:ph type="title"/>
          </p:nvPr>
        </p:nvSpPr>
        <p:spPr>
          <a:xfrm>
            <a:off x="1649935" y="4629180"/>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16" name="Text Placeholder 15"/>
          <p:cNvSpPr>
            <a:spLocks noGrp="1"/>
          </p:cNvSpPr>
          <p:nvPr>
            <p:ph type="body" sz="quarter" idx="10" hasCustomPrompt="1"/>
          </p:nvPr>
        </p:nvSpPr>
        <p:spPr>
          <a:xfrm>
            <a:off x="1658588" y="5274389"/>
            <a:ext cx="7011987" cy="538163"/>
          </a:xfrm>
        </p:spPr>
        <p:txBody>
          <a:bodyPr/>
          <a:lstStyle>
            <a:lvl1pPr>
              <a:buNone/>
              <a:defRPr sz="2400"/>
            </a:lvl1pPr>
          </a:lstStyle>
          <a:p>
            <a:pPr lvl="0"/>
            <a:r>
              <a:rPr lang="fi-FI" sz="1800" dirty="0" err="1" smtClean="0">
                <a:ea typeface="Arial"/>
                <a:cs typeface="Arial"/>
              </a:rPr>
              <a:t>Name</a:t>
            </a:r>
            <a:r>
              <a:rPr lang="fi-FI" sz="1800" dirty="0" smtClean="0">
                <a:ea typeface="Arial"/>
                <a:cs typeface="Arial"/>
              </a:rPr>
              <a:t> of the </a:t>
            </a:r>
            <a:r>
              <a:rPr lang="fi-FI" sz="1800" dirty="0" err="1" smtClean="0">
                <a:ea typeface="Arial"/>
                <a:cs typeface="Arial"/>
              </a:rPr>
              <a:t>presenter</a:t>
            </a:r>
            <a:r>
              <a:rPr lang="fi-FI" sz="1800" dirty="0" smtClean="0">
                <a:ea typeface="Arial"/>
                <a:cs typeface="Arial"/>
              </a:rPr>
              <a:t> and </a:t>
            </a:r>
            <a:r>
              <a:rPr lang="fi-FI" sz="1800" dirty="0" err="1" smtClean="0">
                <a:ea typeface="Arial"/>
                <a:cs typeface="Arial"/>
              </a:rPr>
              <a:t>date</a:t>
            </a:r>
            <a:r>
              <a:rPr lang="fi-FI" sz="1800" dirty="0" smtClean="0">
                <a:ea typeface="Arial"/>
                <a:cs typeface="Arial"/>
              </a:rPr>
              <a:t> </a:t>
            </a:r>
            <a:r>
              <a:rPr lang="fi-FI" sz="1800" dirty="0" err="1" smtClean="0">
                <a:ea typeface="Arial"/>
                <a:cs typeface="Arial"/>
              </a:rPr>
              <a:t>or</a:t>
            </a:r>
            <a:r>
              <a:rPr lang="fi-FI" sz="1800" dirty="0" smtClean="0">
                <a:ea typeface="Arial"/>
                <a:cs typeface="Arial"/>
              </a:rPr>
              <a:t> </a:t>
            </a:r>
            <a:r>
              <a:rPr lang="fi-FI" sz="1800" dirty="0" err="1" smtClean="0">
                <a:ea typeface="Arial"/>
                <a:cs typeface="Arial"/>
              </a:rPr>
              <a:t>subtitle</a:t>
            </a:r>
            <a:endParaRPr lang="fi-FI" sz="1800" dirty="0" smtClean="0"/>
          </a:p>
        </p:txBody>
      </p:sp>
    </p:spTree>
    <p:extLst>
      <p:ext uri="{BB962C8B-B14F-4D97-AF65-F5344CB8AC3E}">
        <p14:creationId xmlns:p14="http://schemas.microsoft.com/office/powerpoint/2010/main" val="2305727204"/>
      </p:ext>
    </p:extLst>
  </p:cSld>
  <p:clrMapOvr>
    <a:masterClrMapping/>
  </p:clrMapOvr>
  <p:transition xmlns:p14="http://schemas.microsoft.com/office/powerpoint/2010/main">
    <p:wipe dir="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smtClean="0"/>
              <a:t>Name surname</a:t>
            </a:r>
            <a:endParaRPr lang="fi-FI" dirty="0"/>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extLst>
      <p:ext uri="{BB962C8B-B14F-4D97-AF65-F5344CB8AC3E}">
        <p14:creationId xmlns:p14="http://schemas.microsoft.com/office/powerpoint/2010/main" val="641542083"/>
      </p:ext>
    </p:extLst>
  </p:cSld>
  <p:clrMapOvr>
    <a:masterClrMapping/>
  </p:clrMapOvr>
  <p:transition xmlns:p14="http://schemas.microsoft.com/office/powerpoint/2010/mai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smtClean="0"/>
              <a:t>Rannila &amp; Suominen</a:t>
            </a:r>
            <a:endParaRPr lang="fi-FI" dirty="0"/>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8B77F9E6-A91B-4D4D-BBDA-B8C9AD8B26EC}" type="datetime3">
              <a:rPr lang="en-US" smtClean="0"/>
              <a:t>25 June 2012</a:t>
            </a:fld>
            <a:endParaRPr lang="fi-FI"/>
          </a:p>
        </p:txBody>
      </p:sp>
    </p:spTree>
  </p:cSld>
  <p:clrMapOvr>
    <a:masterClrMapping/>
  </p:clrMapOvr>
  <p:transition xmlns:p14="http://schemas.microsoft.com/office/powerpoint/2010/main">
    <p:wipe dir="d"/>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a:t>Name surname</a:t>
            </a:r>
            <a:endParaRPr lang="fi-FI" dirty="0"/>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extLst>
      <p:ext uri="{BB962C8B-B14F-4D97-AF65-F5344CB8AC3E}">
        <p14:creationId xmlns:p14="http://schemas.microsoft.com/office/powerpoint/2010/main" val="1727283582"/>
      </p:ext>
    </p:extLst>
  </p:cSld>
  <p:clrMapOvr>
    <a:masterClrMapping/>
  </p:clrMapOvr>
  <p:transition xmlns:p14="http://schemas.microsoft.com/office/powerpoint/2010/main">
    <p:wipe dir="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a:t>Name surname</a:t>
            </a:r>
            <a:endParaRPr lang="fi-FI" dirty="0"/>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extLst>
      <p:ext uri="{BB962C8B-B14F-4D97-AF65-F5344CB8AC3E}">
        <p14:creationId xmlns:p14="http://schemas.microsoft.com/office/powerpoint/2010/main" val="2782060812"/>
      </p:ext>
    </p:extLst>
  </p:cSld>
  <p:clrMapOvr>
    <a:masterClrMapping/>
  </p:clrMapOvr>
  <p:transition xmlns:p14="http://schemas.microsoft.com/office/powerpoint/2010/main">
    <p:wipe dir="d"/>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11449" y="0"/>
            <a:ext cx="9113689" cy="3787877"/>
          </a:xfrm>
          <a:prstGeom prst="rect">
            <a:avLst/>
          </a:prstGeom>
        </p:spPr>
      </p:pic>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717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4119"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Tree>
    <p:extLst>
      <p:ext uri="{BB962C8B-B14F-4D97-AF65-F5344CB8AC3E}">
        <p14:creationId xmlns:p14="http://schemas.microsoft.com/office/powerpoint/2010/main" val="2729549578"/>
      </p:ext>
    </p:extLst>
  </p:cSld>
  <p:clrMapOvr>
    <a:masterClrMapping/>
  </p:clrMapOvr>
  <p:transition xmlns:p14="http://schemas.microsoft.com/office/powerpoint/2010/main">
    <p:wipe dir="d"/>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3"/>
          <a:stretch>
            <a:fillRect/>
          </a:stretch>
        </p:blipFill>
        <p:spPr>
          <a:xfrm>
            <a:off x="15154" y="0"/>
            <a:ext cx="9113689" cy="3711929"/>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819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5143"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31958179"/>
      </p:ext>
    </p:extLst>
  </p:cSld>
  <p:clrMapOvr>
    <a:masterClrMapping/>
  </p:clrMapOvr>
  <p:transition xmlns:p14="http://schemas.microsoft.com/office/powerpoint/2010/main">
    <p:wipe dir="d"/>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15154" y="0"/>
            <a:ext cx="9113689"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921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6167"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92974166"/>
      </p:ext>
    </p:extLst>
  </p:cSld>
  <p:clrMapOvr>
    <a:masterClrMapping/>
  </p:clrMapOvr>
  <p:transition xmlns:p14="http://schemas.microsoft.com/office/powerpoint/2010/main">
    <p:wipe dir="d"/>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15154" y="0"/>
            <a:ext cx="9113689" cy="3711929"/>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10242"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7191"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608118170"/>
      </p:ext>
    </p:extLst>
  </p:cSld>
  <p:clrMapOvr>
    <a:masterClrMapping/>
  </p:clrMapOvr>
  <p:transition xmlns:p14="http://schemas.microsoft.com/office/powerpoint/2010/main">
    <p:wipe dir="d"/>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15154" y="0"/>
            <a:ext cx="9113689"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11266"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8215"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716294468"/>
      </p:ext>
    </p:extLst>
  </p:cSld>
  <p:clrMapOvr>
    <a:masterClrMapping/>
  </p:clrMapOvr>
  <p:transition xmlns:p14="http://schemas.microsoft.com/office/powerpoint/2010/main">
    <p:wipe dir="d"/>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3"/>
          <a:stretch>
            <a:fillRect/>
          </a:stretch>
        </p:blipFill>
        <p:spPr>
          <a:xfrm>
            <a:off x="7412" y="0"/>
            <a:ext cx="9136587" cy="3721256"/>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1229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49239"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91410465"/>
      </p:ext>
    </p:extLst>
  </p:cSld>
  <p:clrMapOvr>
    <a:masterClrMapping/>
  </p:clrMapOvr>
  <p:transition xmlns:p14="http://schemas.microsoft.com/office/powerpoint/2010/main">
    <p:wipe dir="d"/>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pic>
        <p:nvPicPr>
          <p:cNvPr id="6" name="Kuva 3" descr="muotoilu.png"/>
          <p:cNvPicPr>
            <a:picLocks noChangeAspect="1"/>
          </p:cNvPicPr>
          <p:nvPr userDrawn="1"/>
        </p:nvPicPr>
        <p:blipFill>
          <a:blip r:embed="rId3"/>
          <a:stretch>
            <a:fillRect/>
          </a:stretch>
        </p:blipFill>
        <p:spPr>
          <a:xfrm>
            <a:off x="3705" y="0"/>
            <a:ext cx="9136588" cy="3721256"/>
          </a:xfrm>
          <a:prstGeom prst="rect">
            <a:avLst/>
          </a:prstGeom>
        </p:spPr>
      </p:pic>
      <p:graphicFrame>
        <p:nvGraphicFramePr>
          <p:cNvPr id="1331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50263"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28163728"/>
      </p:ext>
    </p:extLst>
  </p:cSld>
  <p:clrMapOvr>
    <a:masterClrMapping/>
  </p:clrMapOvr>
  <p:transition xmlns:p14="http://schemas.microsoft.com/office/powerpoint/2010/main">
    <p:wipe dir="d"/>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3705" y="0"/>
            <a:ext cx="9136587" cy="3721256"/>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fi-FI" smtClean="0">
              <a:solidFill>
                <a:srgbClr val="000000"/>
              </a:solidFill>
              <a:latin typeface="Arial" charset="0"/>
              <a:ea typeface="ＭＳ Ｐゴシック" pitchFamily="48" charset="-128"/>
            </a:endParaRPr>
          </a:p>
        </p:txBody>
      </p:sp>
      <p:graphicFrame>
        <p:nvGraphicFramePr>
          <p:cNvPr id="1433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51287" name="Image" r:id="rId4" imgW="8533333" imgH="5041270" progId="">
                  <p:embed/>
                </p:oleObj>
              </mc:Choice>
              <mc:Fallback>
                <p:oleObj name="Image" r:id="rId4" imgW="8533333" imgH="504127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671923524"/>
      </p:ext>
    </p:extLst>
  </p:cSld>
  <p:clrMapOvr>
    <a:masterClrMapping/>
  </p:clrMapOvr>
  <p:transition xmlns:p14="http://schemas.microsoft.com/office/powerpoint/2010/mai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en-US" smtClean="0"/>
              <a:t>Click to edit Master title style</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en-US" smtClean="0"/>
              <a:t>Rannila &amp; Suominen</a:t>
            </a:r>
            <a:endParaRPr lang="fi-FI" dirty="0"/>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131DBF3D-C638-4EFA-B584-850C0841EC31}" type="datetime3">
              <a:rPr lang="en-US" smtClean="0"/>
              <a:t>25 June 2012</a:t>
            </a:fld>
            <a:endParaRPr lang="fi-FI"/>
          </a:p>
        </p:txBody>
      </p:sp>
    </p:spTree>
  </p:cSld>
  <p:clrMapOvr>
    <a:masterClrMapping/>
  </p:clrMapOvr>
  <p:transition xmlns:p14="http://schemas.microsoft.com/office/powerpoint/2010/main">
    <p:wipe dir="d"/>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Name surname</a:t>
            </a:r>
            <a:endParaRPr lang="fi-FI"/>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extLst>
      <p:ext uri="{BB962C8B-B14F-4D97-AF65-F5344CB8AC3E}">
        <p14:creationId xmlns:p14="http://schemas.microsoft.com/office/powerpoint/2010/main" val="143402679"/>
      </p:ext>
    </p:extLst>
  </p:cSld>
  <p:clrMapOvr>
    <a:masterClrMapping/>
  </p:clrMapOvr>
  <p:transition xmlns:p14="http://schemas.microsoft.com/office/powerpoint/2010/mai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7170"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7265" name="Image" r:id="rId3" imgW="8533333" imgH="5041270" progId="">
                  <p:embed/>
                </p:oleObj>
              </mc:Choice>
              <mc:Fallback>
                <p:oleObj name="Image" r:id="rId3" imgW="8533333" imgH="504127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0" name="Kuva 3" descr="muotoilu.png"/>
          <p:cNvPicPr>
            <a:picLocks noChangeAspect="1"/>
          </p:cNvPicPr>
          <p:nvPr userDrawn="1"/>
        </p:nvPicPr>
        <p:blipFill>
          <a:blip r:embed="rId5"/>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Tree>
  </p:cSld>
  <p:clrMapOvr>
    <a:masterClrMapping/>
  </p:clrMapOvr>
  <p:transition xmlns:p14="http://schemas.microsoft.com/office/powerpoint/2010/mai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8194"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8289"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9218"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9313"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en-US" smtClean="0"/>
              <a:t>Click to edit Master title 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graphicFrame>
        <p:nvGraphicFramePr>
          <p:cNvPr id="10242" name="Object 2"/>
          <p:cNvGraphicFramePr>
            <a:graphicFrameLocks noChangeAspect="1"/>
          </p:cNvGraphicFramePr>
          <p:nvPr/>
        </p:nvGraphicFramePr>
        <p:xfrm>
          <a:off x="790575" y="5826125"/>
          <a:ext cx="1435100" cy="844550"/>
        </p:xfrm>
        <a:graphic>
          <a:graphicData uri="http://schemas.openxmlformats.org/presentationml/2006/ole">
            <mc:AlternateContent xmlns:mc="http://schemas.openxmlformats.org/markup-compatibility/2006">
              <mc:Choice xmlns:v="urn:schemas-microsoft-com:vml" Requires="v">
                <p:oleObj spid="_x0000_s10337" name="Image" r:id="rId4" imgW="8533333" imgH="5041270" progId="">
                  <p:embed/>
                </p:oleObj>
              </mc:Choice>
              <mc:Fallback>
                <p:oleObj name="Image" r:id="rId4" imgW="8533333" imgH="504127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0575" y="5826125"/>
                        <a:ext cx="1435100" cy="844550"/>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ransition xmlns:p14="http://schemas.microsoft.com/office/powerpoint/2010/main">
    <p:wipe dir="d"/>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vmlDrawing" Target="../drawings/vmlDrawing1.vml"/><Relationship Id="rId16" Type="http://schemas.openxmlformats.org/officeDocument/2006/relationships/oleObject" Target="../embeddings/oleObject1.bin"/><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slideLayout" Target="../slideLayouts/slideLayout26.xml"/><Relationship Id="rId14" Type="http://schemas.openxmlformats.org/officeDocument/2006/relationships/theme" Target="../theme/theme2.xml"/><Relationship Id="rId15" Type="http://schemas.openxmlformats.org/officeDocument/2006/relationships/vmlDrawing" Target="../drawings/vmlDrawing11.vml"/><Relationship Id="rId16" Type="http://schemas.openxmlformats.org/officeDocument/2006/relationships/oleObject" Target="../embeddings/oleObject11.bin"/><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21.png"/><Relationship Id="rId1" Type="http://schemas.openxmlformats.org/officeDocument/2006/relationships/slideLayout" Target="../slideLayouts/slideLayout27.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8.xml"/><Relationship Id="rId12" Type="http://schemas.openxmlformats.org/officeDocument/2006/relationships/slideLayout" Target="../slideLayouts/slideLayout39.xml"/><Relationship Id="rId13" Type="http://schemas.openxmlformats.org/officeDocument/2006/relationships/slideLayout" Target="../slideLayouts/slideLayout40.xml"/><Relationship Id="rId14" Type="http://schemas.openxmlformats.org/officeDocument/2006/relationships/theme" Target="../theme/theme4.xml"/><Relationship Id="rId15" Type="http://schemas.openxmlformats.org/officeDocument/2006/relationships/vmlDrawing" Target="../drawings/vmlDrawing21.vml"/><Relationship Id="rId16" Type="http://schemas.openxmlformats.org/officeDocument/2006/relationships/oleObject" Target="../embeddings/oleObject21.bin"/><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9" Type="http://schemas.openxmlformats.org/officeDocument/2006/relationships/slideLayout" Target="../slideLayouts/slideLayout36.xml"/><Relationship Id="rId10"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84735" y="5476701"/>
          <a:ext cx="1216807" cy="717916"/>
        </p:xfrm>
        <a:graphic>
          <a:graphicData uri="http://schemas.openxmlformats.org/presentationml/2006/ole">
            <mc:AlternateContent xmlns:mc="http://schemas.openxmlformats.org/markup-compatibility/2006">
              <mc:Choice xmlns:v="urn:schemas-microsoft-com:vml" Requires="v">
                <p:oleObj spid="_x0000_s1121" name="Image" r:id="rId16" imgW="8533333" imgH="5041270" progId="">
                  <p:embed/>
                </p:oleObj>
              </mc:Choice>
              <mc:Fallback>
                <p:oleObj name="Image" r:id="rId16" imgW="8533333" imgH="5041270" progId="">
                  <p:embed/>
                  <p:pic>
                    <p:nvPicPr>
                      <p:cNvPr id="0" name="Object 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4735" y="5476701"/>
                        <a:ext cx="1216807" cy="717916"/>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0" name="Kuva 9" descr="nauha3.png"/>
          <p:cNvPicPr>
            <a:picLocks noChangeAspect="1"/>
          </p:cNvPicPr>
          <p:nvPr/>
        </p:nvPicPr>
        <p:blipFill>
          <a:blip r:embed="rId18"/>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fi-FI" smtClean="0"/>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en-US" smtClean="0"/>
              <a:t>Rannila &amp; Suominen</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E2D39027-0EB2-4E72-9E21-B3CEC9746915}" type="datetime3">
              <a:rPr lang="en-US" smtClean="0"/>
              <a:t>25 June 2012</a:t>
            </a:fld>
            <a:endParaRPr lang="fi-FI" dirty="0"/>
          </a:p>
        </p:txBody>
      </p:sp>
      <p:sp>
        <p:nvSpPr>
          <p:cNvPr id="1033" name="Rectangle 9"/>
          <p:cNvSpPr>
            <a:spLocks noChangeArrowheads="1"/>
          </p:cNvSpPr>
          <p:nvPr/>
        </p:nvSpPr>
        <p:spPr bwMode="auto">
          <a:xfrm>
            <a:off x="-1587" y="0"/>
            <a:ext cx="9144000" cy="6858000"/>
          </a:xfrm>
          <a:prstGeom prst="rect">
            <a:avLst/>
          </a:prstGeom>
          <a:noFill/>
          <a:ln w="31750">
            <a:solidFill>
              <a:schemeClr val="bg1"/>
            </a:solidFill>
            <a:miter lim="800000"/>
            <a:headEnd/>
            <a:tailEnd/>
          </a:ln>
          <a:effectLst/>
        </p:spPr>
        <p:txBody>
          <a:bodyPr wrap="none" anchor="ctr"/>
          <a:lstStyle/>
          <a:p>
            <a:endParaRPr lang="fi-FI"/>
          </a:p>
        </p:txBody>
      </p:sp>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Lst>
  <p:transition xmlns:p14="http://schemas.microsoft.com/office/powerpoint/2010/main">
    <p:wipe dir="d"/>
  </p:transition>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800" spc="100">
          <a:solidFill>
            <a:srgbClr val="F08A00"/>
          </a:solidFill>
          <a:latin typeface="+mj-lt"/>
          <a:ea typeface="+mj-ea"/>
          <a:cs typeface="ＭＳ Ｐゴシック" pitchFamily="-110" charset="-128"/>
        </a:defRPr>
      </a:lvl1pPr>
      <a:lvl2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6pPr>
      <a:lvl7pPr marL="9144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7pPr>
      <a:lvl8pPr marL="13716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8pPr>
      <a:lvl9pPr marL="18288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84735" y="5476701"/>
          <a:ext cx="1216807" cy="717916"/>
        </p:xfrm>
        <a:graphic>
          <a:graphicData uri="http://schemas.openxmlformats.org/presentationml/2006/ole">
            <mc:AlternateContent xmlns:mc="http://schemas.openxmlformats.org/markup-compatibility/2006">
              <mc:Choice xmlns:v="urn:schemas-microsoft-com:vml" Requires="v">
                <p:oleObj spid="_x0000_s31832" name="Image" r:id="rId16" imgW="8533333" imgH="5041270" progId="">
                  <p:embed/>
                </p:oleObj>
              </mc:Choice>
              <mc:Fallback>
                <p:oleObj name="Image" r:id="rId16" imgW="8533333" imgH="504127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4735" y="5476701"/>
                        <a:ext cx="1216807" cy="717916"/>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0" name="Kuva 9" descr="nauha3.png"/>
          <p:cNvPicPr>
            <a:picLocks noChangeAspect="1"/>
          </p:cNvPicPr>
          <p:nvPr/>
        </p:nvPicPr>
        <p:blipFill>
          <a:blip r:embed="rId18"/>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fi-FI" smtClean="0"/>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en-US" smtClean="0"/>
              <a:t>Rannila &amp; Suominen</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5C0F8854-0F2D-4646-814C-12A266989340}" type="datetime3">
              <a:rPr lang="en-US" smtClean="0"/>
              <a:t>25 June 2012</a:t>
            </a:fld>
            <a:endParaRPr lang="fi-FI" dirty="0"/>
          </a:p>
        </p:txBody>
      </p:sp>
      <p:sp>
        <p:nvSpPr>
          <p:cNvPr id="1033" name="Rectangle 9"/>
          <p:cNvSpPr>
            <a:spLocks noChangeArrowheads="1"/>
          </p:cNvSpPr>
          <p:nvPr/>
        </p:nvSpPr>
        <p:spPr bwMode="auto">
          <a:xfrm>
            <a:off x="-1587" y="0"/>
            <a:ext cx="9144000" cy="6858000"/>
          </a:xfrm>
          <a:prstGeom prst="rect">
            <a:avLst/>
          </a:prstGeom>
          <a:noFill/>
          <a:ln w="31750">
            <a:solidFill>
              <a:schemeClr val="bg1"/>
            </a:solidFill>
            <a:miter lim="800000"/>
            <a:headEnd/>
            <a:tailEnd/>
          </a:ln>
          <a:effectLst/>
        </p:spPr>
        <p:txBody>
          <a:bodyPr wrap="none" anchor="ctr"/>
          <a:lstStyle/>
          <a:p>
            <a:endParaRPr lang="fi-FI"/>
          </a:p>
        </p:txBody>
      </p:sp>
    </p:spTree>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 id="2147484024" r:id="rId12"/>
    <p:sldLayoutId id="2147484025" r:id="rId13"/>
  </p:sldLayoutIdLst>
  <p:transition xmlns:p14="http://schemas.microsoft.com/office/powerpoint/2010/main">
    <p:wipe dir="d"/>
  </p:transition>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800" spc="100">
          <a:solidFill>
            <a:srgbClr val="F08A00"/>
          </a:solidFill>
          <a:latin typeface="+mj-lt"/>
          <a:ea typeface="+mj-ea"/>
          <a:cs typeface="ＭＳ Ｐゴシック" pitchFamily="-110" charset="-128"/>
        </a:defRPr>
      </a:lvl1pPr>
      <a:lvl2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6pPr>
      <a:lvl7pPr marL="9144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7pPr>
      <a:lvl8pPr marL="13716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8pPr>
      <a:lvl9pPr marL="18288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p:nvPicPr>
        <p:blipFill>
          <a:blip r:embed="rId3"/>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fi-FI" smtClean="0"/>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en-US" smtClean="0"/>
              <a:t>Rannila &amp; Suominen</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fld id="{A785D907-9995-4B67-9EBD-2F1C350E7C9E}" type="datetime3">
              <a:rPr lang="en-US" smtClean="0"/>
              <a:t>25 June 2012</a:t>
            </a:fld>
            <a:endParaRPr lang="fi-FI" dirty="0"/>
          </a:p>
        </p:txBody>
      </p:sp>
      <p:sp>
        <p:nvSpPr>
          <p:cNvPr id="1033" name="Rectangle 9"/>
          <p:cNvSpPr>
            <a:spLocks noChangeArrowheads="1"/>
          </p:cNvSpPr>
          <p:nvPr/>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solidFill>
                <a:srgbClr val="000000"/>
              </a:solidFill>
            </a:endParaRPr>
          </a:p>
        </p:txBody>
      </p:sp>
      <p:pic>
        <p:nvPicPr>
          <p:cNvPr id="11" name="Kuva 10" descr="Metropolia_CMYK_A.png"/>
          <p:cNvPicPr>
            <a:picLocks noChangeAspect="1"/>
          </p:cNvPicPr>
          <p:nvPr/>
        </p:nvPicPr>
        <p:blipFill>
          <a:blip r:embed="rId4"/>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27" r:id="rId1"/>
  </p:sldLayoutIdLst>
  <p:transition xmlns:p14="http://schemas.microsoft.com/office/powerpoint/2010/main">
    <p:wipe dir="d"/>
  </p:transition>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800" spc="100">
          <a:solidFill>
            <a:srgbClr val="F08A00"/>
          </a:solidFill>
          <a:latin typeface="+mj-lt"/>
          <a:ea typeface="+mj-ea"/>
          <a:cs typeface="ＭＳ Ｐゴシック" pitchFamily="-110" charset="-128"/>
        </a:defRPr>
      </a:lvl1pPr>
      <a:lvl2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1" fontAlgn="base" hangingPunct="1">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6pPr>
      <a:lvl7pPr marL="9144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7pPr>
      <a:lvl8pPr marL="13716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8pPr>
      <a:lvl9pPr marL="1828800" algn="l" rtl="0" eaLnBrk="1" fontAlgn="base" hangingPunct="1">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1" fontAlgn="base" hangingPunct="1">
        <a:spcBef>
          <a:spcPts val="200"/>
        </a:spcBef>
        <a:spcAft>
          <a:spcPct val="0"/>
        </a:spcAft>
        <a:buClr>
          <a:srgbClr val="F08A00"/>
        </a:buClr>
        <a:buFont typeface="Wingdings" pitchFamily="2" charset="2"/>
        <a:buChar char="§"/>
        <a:defRPr sz="23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3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84735" y="5476701"/>
          <a:ext cx="1216807" cy="717916"/>
        </p:xfrm>
        <a:graphic>
          <a:graphicData uri="http://schemas.openxmlformats.org/presentationml/2006/ole">
            <mc:AlternateContent xmlns:mc="http://schemas.openxmlformats.org/markup-compatibility/2006">
              <mc:Choice xmlns:v="urn:schemas-microsoft-com:vml" Requires="v">
                <p:oleObj spid="_x0000_s42071" name="Image" r:id="rId16" imgW="8533333" imgH="5041270" progId="">
                  <p:embed/>
                </p:oleObj>
              </mc:Choice>
              <mc:Fallback>
                <p:oleObj name="Image" r:id="rId16" imgW="8533333" imgH="504127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4735" y="5476701"/>
                        <a:ext cx="1216807" cy="717916"/>
                      </a:xfrm>
                      <a:prstGeom prst="rect">
                        <a:avLst/>
                      </a:prstGeom>
                      <a:noFill/>
                      <a:ln>
                        <a:noFill/>
                      </a:ln>
                      <a:extLst>
                        <a:ext uri="{909E8E84-426E-40dd-AFC4-6F175D3DCCD1}">
                          <a14:hiddenFill xmlns:a14="http://schemas.microsoft.com/office/drawing/2010/main">
                            <a:solidFill>
                              <a:srgbClr val="C9DD0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pic>
        <p:nvPicPr>
          <p:cNvPr id="10" name="Kuva 9" descr="nauha3.png"/>
          <p:cNvPicPr>
            <a:picLocks noChangeAspect="1"/>
          </p:cNvPicPr>
          <p:nvPr userDrawn="1"/>
        </p:nvPicPr>
        <p:blipFill>
          <a:blip r:embed="rId18"/>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en-US"/>
              <a:t>Name surname</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1587" y="0"/>
            <a:ext cx="9144000" cy="6858000"/>
          </a:xfrm>
          <a:prstGeom prst="rect">
            <a:avLst/>
          </a:prstGeom>
          <a:noFill/>
          <a:ln w="31750">
            <a:solidFill>
              <a:schemeClr val="bg1"/>
            </a:solidFill>
            <a:miter lim="800000"/>
            <a:headEnd/>
            <a:tailEnd/>
          </a:ln>
          <a:effectLst/>
        </p:spPr>
        <p:txBody>
          <a:bodyPr wrap="none" anchor="ctr"/>
          <a:lstStyle/>
          <a:p>
            <a:endParaRPr lang="fi-FI">
              <a:solidFill>
                <a:srgbClr val="000000"/>
              </a:solidFill>
            </a:endParaRPr>
          </a:p>
        </p:txBody>
      </p:sp>
    </p:spTree>
    <p:extLst>
      <p:ext uri="{BB962C8B-B14F-4D97-AF65-F5344CB8AC3E}">
        <p14:creationId xmlns:p14="http://schemas.microsoft.com/office/powerpoint/2010/main" val="1683691194"/>
      </p:ext>
    </p:extLst>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 id="2147484040" r:id="rId12"/>
    <p:sldLayoutId id="2147484041" r:id="rId13"/>
  </p:sldLayoutIdLst>
  <p:transition xmlns:p14="http://schemas.microsoft.com/office/powerpoint/2010/main">
    <p:wipe dir="d"/>
  </p:transition>
  <p:timing>
    <p:tnLst>
      <p:par>
        <p:cTn xmlns:p14="http://schemas.microsoft.com/office/powerpoint/2010/mai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xml"/><Relationship Id="rId3" Type="http://schemas.openxmlformats.org/officeDocument/2006/relationships/image" Target="../media/image2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0.xml"/><Relationship Id="rId3" Type="http://schemas.openxmlformats.org/officeDocument/2006/relationships/image" Target="../media/image40.png"/></Relationships>
</file>

<file path=ppt/slides/_rels/slide11.xml.rels><?xml version="1.0" encoding="UTF-8" standalone="yes"?>
<Relationships xmlns="http://schemas.openxmlformats.org/package/2006/relationships"><Relationship Id="rId11" Type="http://schemas.openxmlformats.org/officeDocument/2006/relationships/image" Target="../media/image49.png"/><Relationship Id="rId12" Type="http://schemas.openxmlformats.org/officeDocument/2006/relationships/image" Target="../media/image50.png"/><Relationship Id="rId13" Type="http://schemas.openxmlformats.org/officeDocument/2006/relationships/image" Target="../media/image51.png"/><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png"/><Relationship Id="rId8" Type="http://schemas.openxmlformats.org/officeDocument/2006/relationships/image" Target="../media/image46.png"/><Relationship Id="rId9" Type="http://schemas.openxmlformats.org/officeDocument/2006/relationships/image" Target="../media/image47.png"/><Relationship Id="rId10" Type="http://schemas.openxmlformats.org/officeDocument/2006/relationships/image" Target="../media/image4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52.emf"/></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8" Type="http://schemas.openxmlformats.org/officeDocument/2006/relationships/image" Target="../media/image53.png"/><Relationship Id="rId1" Type="http://schemas.openxmlformats.org/officeDocument/2006/relationships/slideLayout" Target="../slideLayouts/slideLayout1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peppi.eduix.fi/en_GB/"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hyperlink" Target="mailto:jaakko.rannila@metropolia.fi" TargetMode="External"/><Relationship Id="rId3" Type="http://schemas.openxmlformats.org/officeDocument/2006/relationships/hyperlink" Target="mailto:tuomas.orama@metropolia.f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2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31.png"/><Relationship Id="rId1" Type="http://schemas.openxmlformats.org/officeDocument/2006/relationships/slideLayout" Target="../slideLayouts/slideLayout2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6.xml"/><Relationship Id="rId3"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33.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_MG_0262xx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292946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540934" y="3657600"/>
            <a:ext cx="7315200" cy="2062614"/>
          </a:xfrm>
        </p:spPr>
        <p:txBody>
          <a:bodyPr/>
          <a:lstStyle/>
          <a:p>
            <a:pPr marL="0" indent="0"/>
            <a:r>
              <a:rPr lang="fi-FI" sz="2400" dirty="0" smtClean="0">
                <a:solidFill>
                  <a:schemeClr val="tx1"/>
                </a:solidFill>
              </a:rPr>
              <a:t>Peppi - </a:t>
            </a:r>
            <a:r>
              <a:rPr lang="en-US" sz="2400" dirty="0" smtClean="0">
                <a:solidFill>
                  <a:schemeClr val="tx1"/>
                </a:solidFill>
              </a:rPr>
              <a:t>Next-generation ecosystem for Higher Education Institutions education management</a:t>
            </a:r>
            <a:endParaRPr lang="en-US" sz="2400" dirty="0">
              <a:solidFill>
                <a:schemeClr val="tx1"/>
              </a:solidFill>
            </a:endParaRPr>
          </a:p>
        </p:txBody>
      </p:sp>
      <p:sp>
        <p:nvSpPr>
          <p:cNvPr id="6" name="Slide Number Placeholder 5"/>
          <p:cNvSpPr>
            <a:spLocks noGrp="1"/>
          </p:cNvSpPr>
          <p:nvPr>
            <p:ph type="sldNum" sz="quarter" idx="11"/>
          </p:nvPr>
        </p:nvSpPr>
        <p:spPr/>
        <p:txBody>
          <a:bodyPr/>
          <a:lstStyle/>
          <a:p>
            <a:pPr>
              <a:defRPr/>
            </a:pPr>
            <a:fld id="{47678A94-D102-4C7B-B52D-F3ED2B67FE67}" type="slidenum">
              <a:rPr lang="fi-FI" smtClean="0"/>
              <a:pPr>
                <a:defRPr/>
              </a:pPr>
              <a:t>1</a:t>
            </a:fld>
            <a:endParaRPr lang="fi-FI"/>
          </a:p>
        </p:txBody>
      </p:sp>
      <p:sp>
        <p:nvSpPr>
          <p:cNvPr id="4" name="Date Placeholder 3"/>
          <p:cNvSpPr>
            <a:spLocks noGrp="1"/>
          </p:cNvSpPr>
          <p:nvPr>
            <p:ph type="dt" sz="half" idx="12"/>
          </p:nvPr>
        </p:nvSpPr>
        <p:spPr/>
        <p:txBody>
          <a:bodyPr/>
          <a:lstStyle/>
          <a:p>
            <a:pPr>
              <a:defRPr/>
            </a:pPr>
            <a:fld id="{7C474671-A090-D74E-A670-EE678517F0C8}" type="datetime3">
              <a:rPr lang="en-US" smtClean="0"/>
              <a:t>25 June 2012</a:t>
            </a:fld>
            <a:endParaRPr lang="fi-FI"/>
          </a:p>
        </p:txBody>
      </p:sp>
      <p:sp>
        <p:nvSpPr>
          <p:cNvPr id="9" name="Footer Placeholder 8"/>
          <p:cNvSpPr>
            <a:spLocks noGrp="1"/>
          </p:cNvSpPr>
          <p:nvPr>
            <p:ph type="ftr" sz="quarter" idx="10"/>
          </p:nvPr>
        </p:nvSpPr>
        <p:spPr/>
        <p:txBody>
          <a:bodyPr/>
          <a:lstStyle/>
          <a:p>
            <a:pPr>
              <a:defRPr/>
            </a:pPr>
            <a:r>
              <a:rPr lang="fi-FI" dirty="0" smtClean="0"/>
              <a:t>Tuomas </a:t>
            </a:r>
            <a:r>
              <a:rPr lang="fi-FI" dirty="0" err="1" smtClean="0"/>
              <a:t>Orama</a:t>
            </a:r>
            <a:r>
              <a:rPr lang="fi-FI" dirty="0" smtClean="0"/>
              <a:t> &amp; Jaakko Rannila</a:t>
            </a:r>
            <a:endParaRPr lang="fi-FI" dirty="0"/>
          </a:p>
        </p:txBody>
      </p:sp>
    </p:spTree>
    <p:extLst>
      <p:ext uri="{BB962C8B-B14F-4D97-AF65-F5344CB8AC3E}">
        <p14:creationId xmlns:p14="http://schemas.microsoft.com/office/powerpoint/2010/main" val="1541322584"/>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Peppi - Architecture</a:t>
            </a:r>
            <a:endParaRPr lang="fi-FI" dirty="0"/>
          </a:p>
        </p:txBody>
      </p:sp>
      <p:pic>
        <p:nvPicPr>
          <p:cNvPr id="3" name="Picture 2"/>
          <p:cNvPicPr>
            <a:picLocks noChangeAspect="1"/>
          </p:cNvPicPr>
          <p:nvPr/>
        </p:nvPicPr>
        <p:blipFill>
          <a:blip r:embed="rId3"/>
          <a:stretch>
            <a:fillRect/>
          </a:stretch>
        </p:blipFill>
        <p:spPr>
          <a:xfrm>
            <a:off x="0" y="-1676399"/>
            <a:ext cx="9144000" cy="5350933"/>
          </a:xfrm>
          <a:prstGeom prst="rect">
            <a:avLst/>
          </a:prstGeom>
        </p:spPr>
      </p:pic>
    </p:spTree>
    <p:extLst>
      <p:ext uri="{BB962C8B-B14F-4D97-AF65-F5344CB8AC3E}">
        <p14:creationId xmlns:p14="http://schemas.microsoft.com/office/powerpoint/2010/main" val="3360491585"/>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ounded Rectangle 32"/>
          <p:cNvSpPr/>
          <p:nvPr/>
        </p:nvSpPr>
        <p:spPr bwMode="auto">
          <a:xfrm>
            <a:off x="1514231" y="4842933"/>
            <a:ext cx="7265701" cy="990600"/>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30" name="Rounded Rectangle 29"/>
          <p:cNvSpPr/>
          <p:nvPr/>
        </p:nvSpPr>
        <p:spPr bwMode="auto">
          <a:xfrm>
            <a:off x="1514231" y="1439333"/>
            <a:ext cx="7265702" cy="1510975"/>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bg1"/>
              </a:solidFill>
              <a:effectLst/>
              <a:latin typeface="Arial" charset="0"/>
              <a:ea typeface="ＭＳ Ｐゴシック" pitchFamily="48" charset="-128"/>
            </a:endParaRPr>
          </a:p>
        </p:txBody>
      </p:sp>
      <p:pic>
        <p:nvPicPr>
          <p:cNvPr id="20" name="Picture 19"/>
          <p:cNvPicPr>
            <a:picLocks noChangeAspect="1"/>
          </p:cNvPicPr>
          <p:nvPr/>
        </p:nvPicPr>
        <p:blipFill>
          <a:blip r:embed="rId3"/>
          <a:stretch>
            <a:fillRect/>
          </a:stretch>
        </p:blipFill>
        <p:spPr>
          <a:xfrm>
            <a:off x="3632206" y="3293534"/>
            <a:ext cx="1921933" cy="1441450"/>
          </a:xfrm>
          <a:prstGeom prst="rect">
            <a:avLst/>
          </a:prstGeom>
        </p:spPr>
      </p:pic>
      <p:sp>
        <p:nvSpPr>
          <p:cNvPr id="2" name="Title 1"/>
          <p:cNvSpPr>
            <a:spLocks noGrp="1"/>
          </p:cNvSpPr>
          <p:nvPr>
            <p:ph type="title"/>
          </p:nvPr>
        </p:nvSpPr>
        <p:spPr/>
        <p:txBody>
          <a:bodyPr/>
          <a:lstStyle/>
          <a:p>
            <a:r>
              <a:rPr lang="en-US" dirty="0" smtClean="0"/>
              <a:t>Used technologies</a:t>
            </a:r>
            <a:endParaRPr lang="en-US" dirty="0"/>
          </a:p>
        </p:txBody>
      </p:sp>
      <p:sp>
        <p:nvSpPr>
          <p:cNvPr id="3" name="Content Placeholder 2"/>
          <p:cNvSpPr>
            <a:spLocks noGrp="1"/>
          </p:cNvSpPr>
          <p:nvPr>
            <p:ph idx="1"/>
          </p:nvPr>
        </p:nvSpPr>
        <p:spPr>
          <a:xfrm>
            <a:off x="684212" y="1436689"/>
            <a:ext cx="8392055" cy="3948112"/>
          </a:xfrm>
        </p:spPr>
        <p:txBody>
          <a:bodyPr/>
          <a:lstStyle/>
          <a:p>
            <a:pPr marL="0" indent="0">
              <a:buNone/>
            </a:pPr>
            <a:r>
              <a:rPr lang="fi-FI" dirty="0" smtClean="0"/>
              <a:t>	</a:t>
            </a:r>
            <a:r>
              <a:rPr lang="fi-FI" dirty="0" err="1" smtClean="0"/>
              <a:t>Interface</a:t>
            </a:r>
            <a:r>
              <a:rPr lang="fi-FI" dirty="0" smtClean="0"/>
              <a:t> </a:t>
            </a:r>
            <a:r>
              <a:rPr lang="fi-FI" dirty="0" err="1" smtClean="0"/>
              <a:t>layer</a:t>
            </a:r>
            <a:endParaRPr lang="fi-FI" dirty="0" smtClean="0"/>
          </a:p>
          <a:p>
            <a:endParaRPr lang="fi-FI" dirty="0" smtClean="0"/>
          </a:p>
          <a:p>
            <a:endParaRPr lang="fi-FI" dirty="0"/>
          </a:p>
          <a:p>
            <a:pPr marL="0" indent="0">
              <a:buNone/>
            </a:pPr>
            <a:endParaRPr lang="fi-FI" dirty="0"/>
          </a:p>
          <a:p>
            <a:pPr marL="0" indent="0">
              <a:buNone/>
            </a:pPr>
            <a:r>
              <a:rPr lang="fi-FI" dirty="0" smtClean="0"/>
              <a:t>	Service </a:t>
            </a:r>
            <a:r>
              <a:rPr lang="fi-FI" dirty="0" err="1" smtClean="0"/>
              <a:t>layer</a:t>
            </a:r>
            <a:endParaRPr lang="fi-FI" dirty="0" smtClean="0"/>
          </a:p>
          <a:p>
            <a:endParaRPr lang="fi-FI" dirty="0" smtClean="0"/>
          </a:p>
          <a:p>
            <a:endParaRPr lang="fi-FI" dirty="0" smtClean="0"/>
          </a:p>
          <a:p>
            <a:endParaRPr lang="fi-FI" dirty="0" smtClean="0"/>
          </a:p>
          <a:p>
            <a:endParaRPr lang="fi-FI" dirty="0"/>
          </a:p>
          <a:p>
            <a:pPr marL="0" indent="0">
              <a:buNone/>
            </a:pPr>
            <a:r>
              <a:rPr lang="fi-FI" dirty="0" smtClean="0"/>
              <a:t>	</a:t>
            </a:r>
            <a:r>
              <a:rPr lang="fi-FI" dirty="0" err="1" smtClean="0"/>
              <a:t>Database</a:t>
            </a:r>
            <a:r>
              <a:rPr lang="fi-FI" dirty="0" smtClean="0"/>
              <a:t> </a:t>
            </a:r>
            <a:r>
              <a:rPr lang="fi-FI" dirty="0" err="1" smtClean="0"/>
              <a:t>layer</a:t>
            </a:r>
            <a:endParaRPr lang="fi-FI" dirty="0"/>
          </a:p>
        </p:txBody>
      </p:sp>
      <p:sp>
        <p:nvSpPr>
          <p:cNvPr id="4" name="Footer Placeholder 3"/>
          <p:cNvSpPr>
            <a:spLocks noGrp="1"/>
          </p:cNvSpPr>
          <p:nvPr>
            <p:ph type="ftr" sz="quarter" idx="10"/>
          </p:nvPr>
        </p:nvSpPr>
        <p:spPr/>
        <p:txBody>
          <a:bodyPr/>
          <a:lstStyle/>
          <a:p>
            <a:pPr>
              <a:defRPr/>
            </a:pPr>
            <a:r>
              <a:rPr lang="en-US" dirty="0" err="1" smtClean="0"/>
              <a:t>Tuomas</a:t>
            </a:r>
            <a:r>
              <a:rPr lang="en-US" dirty="0" smtClean="0"/>
              <a:t> </a:t>
            </a:r>
            <a:r>
              <a:rPr lang="en-US" dirty="0" err="1" smtClean="0"/>
              <a:t>Orama</a:t>
            </a:r>
            <a:r>
              <a:rPr lang="en-US" dirty="0" smtClean="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11</a:t>
            </a:fld>
            <a:endParaRPr lang="fi-FI"/>
          </a:p>
        </p:txBody>
      </p:sp>
      <p:sp>
        <p:nvSpPr>
          <p:cNvPr id="6" name="Date Placeholder 5"/>
          <p:cNvSpPr>
            <a:spLocks noGrp="1"/>
          </p:cNvSpPr>
          <p:nvPr>
            <p:ph type="dt" sz="half" idx="12"/>
          </p:nvPr>
        </p:nvSpPr>
        <p:spPr/>
        <p:txBody>
          <a:bodyPr/>
          <a:lstStyle/>
          <a:p>
            <a:pPr>
              <a:defRPr/>
            </a:pPr>
            <a:fld id="{A62ACCB3-DDAA-4F43-903D-508B25CFC052}" type="datetime3">
              <a:rPr lang="en-US" smtClean="0"/>
              <a:t>25 June 2012</a:t>
            </a:fld>
            <a:endParaRPr lang="fi-FI" dirty="0"/>
          </a:p>
        </p:txBody>
      </p:sp>
      <p:pic>
        <p:nvPicPr>
          <p:cNvPr id="8" name="Content Placeholder 10"/>
          <p:cNvPicPr>
            <a:picLocks noChangeAspect="1"/>
          </p:cNvPicPr>
          <p:nvPr/>
        </p:nvPicPr>
        <p:blipFill>
          <a:blip r:embed="rId4"/>
          <a:srcRect l="6132" r="6132"/>
          <a:stretch>
            <a:fillRect/>
          </a:stretch>
        </p:blipFill>
        <p:spPr bwMode="auto">
          <a:xfrm>
            <a:off x="4401093" y="1834619"/>
            <a:ext cx="755120" cy="860670"/>
          </a:xfrm>
          <a:prstGeom prst="rect">
            <a:avLst/>
          </a:prstGeom>
          <a:noFill/>
          <a:ln w="9525">
            <a:noFill/>
            <a:miter lim="800000"/>
            <a:headEnd/>
            <a:tailEnd/>
          </a:ln>
        </p:spPr>
      </p:pic>
      <p:pic>
        <p:nvPicPr>
          <p:cNvPr id="9" name="Picture 8"/>
          <p:cNvPicPr>
            <a:picLocks noChangeAspect="1"/>
          </p:cNvPicPr>
          <p:nvPr/>
        </p:nvPicPr>
        <p:blipFill>
          <a:blip r:embed="rId5"/>
          <a:stretch>
            <a:fillRect/>
          </a:stretch>
        </p:blipFill>
        <p:spPr>
          <a:xfrm>
            <a:off x="7251701" y="1748368"/>
            <a:ext cx="1210095" cy="427567"/>
          </a:xfrm>
          <a:prstGeom prst="rect">
            <a:avLst/>
          </a:prstGeom>
        </p:spPr>
      </p:pic>
      <p:pic>
        <p:nvPicPr>
          <p:cNvPr id="10" name="Picture 9"/>
          <p:cNvPicPr>
            <a:picLocks noChangeAspect="1"/>
          </p:cNvPicPr>
          <p:nvPr/>
        </p:nvPicPr>
        <p:blipFill>
          <a:blip r:embed="rId6"/>
          <a:stretch>
            <a:fillRect/>
          </a:stretch>
        </p:blipFill>
        <p:spPr>
          <a:xfrm>
            <a:off x="5355166" y="2459567"/>
            <a:ext cx="1585060" cy="249767"/>
          </a:xfrm>
          <a:prstGeom prst="rect">
            <a:avLst/>
          </a:prstGeom>
        </p:spPr>
      </p:pic>
      <p:pic>
        <p:nvPicPr>
          <p:cNvPr id="11" name="Picture 10"/>
          <p:cNvPicPr>
            <a:picLocks noChangeAspect="1"/>
          </p:cNvPicPr>
          <p:nvPr/>
        </p:nvPicPr>
        <p:blipFill>
          <a:blip r:embed="rId7"/>
          <a:stretch>
            <a:fillRect/>
          </a:stretch>
        </p:blipFill>
        <p:spPr>
          <a:xfrm>
            <a:off x="5710767" y="1794933"/>
            <a:ext cx="1236133" cy="304800"/>
          </a:xfrm>
          <a:prstGeom prst="rect">
            <a:avLst/>
          </a:prstGeom>
        </p:spPr>
      </p:pic>
      <p:pic>
        <p:nvPicPr>
          <p:cNvPr id="12" name="Picture 11"/>
          <p:cNvPicPr>
            <a:picLocks noChangeAspect="1"/>
          </p:cNvPicPr>
          <p:nvPr/>
        </p:nvPicPr>
        <p:blipFill>
          <a:blip r:embed="rId8"/>
          <a:stretch>
            <a:fillRect/>
          </a:stretch>
        </p:blipFill>
        <p:spPr>
          <a:xfrm>
            <a:off x="7145868" y="2383368"/>
            <a:ext cx="1413934" cy="347056"/>
          </a:xfrm>
          <a:prstGeom prst="rect">
            <a:avLst/>
          </a:prstGeom>
        </p:spPr>
      </p:pic>
      <p:pic>
        <p:nvPicPr>
          <p:cNvPr id="13" name="Picture 12"/>
          <p:cNvPicPr>
            <a:picLocks noChangeAspect="1"/>
          </p:cNvPicPr>
          <p:nvPr/>
        </p:nvPicPr>
        <p:blipFill>
          <a:blip r:embed="rId9"/>
          <a:stretch>
            <a:fillRect/>
          </a:stretch>
        </p:blipFill>
        <p:spPr>
          <a:xfrm>
            <a:off x="7806266" y="3911599"/>
            <a:ext cx="863600" cy="856403"/>
          </a:xfrm>
          <a:prstGeom prst="rect">
            <a:avLst/>
          </a:prstGeom>
        </p:spPr>
      </p:pic>
      <p:pic>
        <p:nvPicPr>
          <p:cNvPr id="19" name="Picture 18"/>
          <p:cNvPicPr>
            <a:picLocks noChangeAspect="1"/>
          </p:cNvPicPr>
          <p:nvPr/>
        </p:nvPicPr>
        <p:blipFill>
          <a:blip r:embed="rId10"/>
          <a:stretch>
            <a:fillRect/>
          </a:stretch>
        </p:blipFill>
        <p:spPr>
          <a:xfrm>
            <a:off x="5257800" y="3428999"/>
            <a:ext cx="922867" cy="1141441"/>
          </a:xfrm>
          <a:prstGeom prst="rect">
            <a:avLst/>
          </a:prstGeom>
        </p:spPr>
      </p:pic>
      <p:pic>
        <p:nvPicPr>
          <p:cNvPr id="22" name="Picture 21"/>
          <p:cNvPicPr>
            <a:picLocks noChangeAspect="1"/>
          </p:cNvPicPr>
          <p:nvPr/>
        </p:nvPicPr>
        <p:blipFill>
          <a:blip r:embed="rId11"/>
          <a:stretch>
            <a:fillRect/>
          </a:stretch>
        </p:blipFill>
        <p:spPr>
          <a:xfrm>
            <a:off x="7708900" y="3331633"/>
            <a:ext cx="960967" cy="527448"/>
          </a:xfrm>
          <a:prstGeom prst="rect">
            <a:avLst/>
          </a:prstGeom>
        </p:spPr>
      </p:pic>
      <p:pic>
        <p:nvPicPr>
          <p:cNvPr id="23" name="Picture 22"/>
          <p:cNvPicPr>
            <a:picLocks noChangeAspect="1"/>
          </p:cNvPicPr>
          <p:nvPr/>
        </p:nvPicPr>
        <p:blipFill>
          <a:blip r:embed="rId12"/>
          <a:stretch>
            <a:fillRect/>
          </a:stretch>
        </p:blipFill>
        <p:spPr>
          <a:xfrm>
            <a:off x="6413501" y="3746500"/>
            <a:ext cx="1104725" cy="537633"/>
          </a:xfrm>
          <a:prstGeom prst="rect">
            <a:avLst/>
          </a:prstGeom>
        </p:spPr>
      </p:pic>
      <p:pic>
        <p:nvPicPr>
          <p:cNvPr id="24" name="Content Placeholder 10"/>
          <p:cNvPicPr>
            <a:picLocks noChangeAspect="1"/>
          </p:cNvPicPr>
          <p:nvPr/>
        </p:nvPicPr>
        <p:blipFill>
          <a:blip r:embed="rId4"/>
          <a:srcRect l="6132" r="6132"/>
          <a:stretch>
            <a:fillRect/>
          </a:stretch>
        </p:blipFill>
        <p:spPr bwMode="auto">
          <a:xfrm>
            <a:off x="3063357" y="3587221"/>
            <a:ext cx="755120" cy="860670"/>
          </a:xfrm>
          <a:prstGeom prst="rect">
            <a:avLst/>
          </a:prstGeom>
          <a:noFill/>
          <a:ln w="9525">
            <a:noFill/>
            <a:miter lim="800000"/>
            <a:headEnd/>
            <a:tailEnd/>
          </a:ln>
        </p:spPr>
      </p:pic>
      <p:pic>
        <p:nvPicPr>
          <p:cNvPr id="25" name="Picture 24"/>
          <p:cNvPicPr>
            <a:picLocks noChangeAspect="1"/>
          </p:cNvPicPr>
          <p:nvPr/>
        </p:nvPicPr>
        <p:blipFill>
          <a:blip r:embed="rId13"/>
          <a:stretch>
            <a:fillRect/>
          </a:stretch>
        </p:blipFill>
        <p:spPr>
          <a:xfrm>
            <a:off x="7272867" y="4995333"/>
            <a:ext cx="1351410" cy="702733"/>
          </a:xfrm>
          <a:prstGeom prst="rect">
            <a:avLst/>
          </a:prstGeom>
        </p:spPr>
      </p:pic>
      <p:sp>
        <p:nvSpPr>
          <p:cNvPr id="32" name="Rounded Rectangle 31"/>
          <p:cNvSpPr/>
          <p:nvPr/>
        </p:nvSpPr>
        <p:spPr bwMode="auto">
          <a:xfrm>
            <a:off x="1514231" y="3038231"/>
            <a:ext cx="7265702" cy="1677703"/>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Arial" charset="0"/>
              <a:ea typeface="ＭＳ Ｐゴシック" pitchFamily="48" charset="-128"/>
            </a:endParaRPr>
          </a:p>
        </p:txBody>
      </p:sp>
    </p:spTree>
    <p:extLst>
      <p:ext uri="{BB962C8B-B14F-4D97-AF65-F5344CB8AC3E}">
        <p14:creationId xmlns:p14="http://schemas.microsoft.com/office/powerpoint/2010/main" val="799148326"/>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006600" y="1473200"/>
            <a:ext cx="6697133" cy="4610731"/>
          </a:xfrm>
          <a:prstGeom prst="rect">
            <a:avLst/>
          </a:prstGeom>
        </p:spPr>
      </p:pic>
      <p:sp>
        <p:nvSpPr>
          <p:cNvPr id="2" name="Title 1"/>
          <p:cNvSpPr>
            <a:spLocks noGrp="1"/>
          </p:cNvSpPr>
          <p:nvPr>
            <p:ph type="title"/>
          </p:nvPr>
        </p:nvSpPr>
        <p:spPr/>
        <p:txBody>
          <a:bodyPr/>
          <a:lstStyle/>
          <a:p>
            <a:r>
              <a:rPr lang="fi-FI" dirty="0" smtClean="0"/>
              <a:t>Deployment </a:t>
            </a:r>
            <a:r>
              <a:rPr lang="fi-FI" dirty="0" err="1" smtClean="0"/>
              <a:t>diagram</a:t>
            </a:r>
            <a:endParaRPr lang="fi-FI" dirty="0"/>
          </a:p>
        </p:txBody>
      </p:sp>
      <p:sp>
        <p:nvSpPr>
          <p:cNvPr id="4" name="Footer Placeholder 3"/>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12</a:t>
            </a:fld>
            <a:endParaRPr lang="fi-FI"/>
          </a:p>
        </p:txBody>
      </p:sp>
      <p:sp>
        <p:nvSpPr>
          <p:cNvPr id="6" name="Date Placeholder 5"/>
          <p:cNvSpPr>
            <a:spLocks noGrp="1"/>
          </p:cNvSpPr>
          <p:nvPr>
            <p:ph type="dt" sz="half" idx="12"/>
          </p:nvPr>
        </p:nvSpPr>
        <p:spPr/>
        <p:txBody>
          <a:bodyPr/>
          <a:lstStyle/>
          <a:p>
            <a:pPr>
              <a:defRPr/>
            </a:pPr>
            <a:fld id="{A62ACCB3-DDAA-4F43-903D-508B25CFC052}" type="datetime3">
              <a:rPr lang="en-US" smtClean="0"/>
              <a:t>25 June 2012</a:t>
            </a:fld>
            <a:endParaRPr lang="fi-FI" dirty="0"/>
          </a:p>
        </p:txBody>
      </p:sp>
    </p:spTree>
    <p:extLst>
      <p:ext uri="{BB962C8B-B14F-4D97-AF65-F5344CB8AC3E}">
        <p14:creationId xmlns:p14="http://schemas.microsoft.com/office/powerpoint/2010/main" val="2992127073"/>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444" y="247040"/>
            <a:ext cx="7772400" cy="533400"/>
          </a:xfrm>
        </p:spPr>
        <p:txBody>
          <a:bodyPr/>
          <a:lstStyle/>
          <a:p>
            <a:r>
              <a:rPr lang="en-GB" dirty="0" smtClean="0"/>
              <a:t>Benefits</a:t>
            </a:r>
            <a:endParaRPr lang="en-GB" dirty="0"/>
          </a:p>
        </p:txBody>
      </p:sp>
      <p:sp>
        <p:nvSpPr>
          <p:cNvPr id="3" name="Content Placeholder 2"/>
          <p:cNvSpPr>
            <a:spLocks noGrp="1"/>
          </p:cNvSpPr>
          <p:nvPr>
            <p:ph idx="1"/>
          </p:nvPr>
        </p:nvSpPr>
        <p:spPr>
          <a:xfrm>
            <a:off x="3057768" y="1290151"/>
            <a:ext cx="6213231" cy="497618"/>
          </a:xfrm>
        </p:spPr>
        <p:txBody>
          <a:bodyPr/>
          <a:lstStyle/>
          <a:p>
            <a:pPr marL="0" indent="0">
              <a:buNone/>
            </a:pPr>
            <a:r>
              <a:rPr lang="en-GB" sz="1600" dirty="0" smtClean="0"/>
              <a:t>From point to point integrations to integration logic in one place</a:t>
            </a:r>
          </a:p>
          <a:p>
            <a:endParaRPr lang="en-GB" dirty="0" smtClean="0"/>
          </a:p>
        </p:txBody>
      </p:sp>
      <p:sp>
        <p:nvSpPr>
          <p:cNvPr id="4" name="Footer Placeholder 3"/>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13</a:t>
            </a:fld>
            <a:endParaRPr lang="fi-FI"/>
          </a:p>
        </p:txBody>
      </p:sp>
      <p:sp>
        <p:nvSpPr>
          <p:cNvPr id="6" name="Date Placeholder 5"/>
          <p:cNvSpPr>
            <a:spLocks noGrp="1"/>
          </p:cNvSpPr>
          <p:nvPr>
            <p:ph type="dt" sz="half" idx="12"/>
          </p:nvPr>
        </p:nvSpPr>
        <p:spPr/>
        <p:txBody>
          <a:bodyPr/>
          <a:lstStyle/>
          <a:p>
            <a:pPr>
              <a:defRPr/>
            </a:pPr>
            <a:fld id="{A62ACCB3-DDAA-4F43-903D-508B25CFC052}" type="datetime3">
              <a:rPr lang="en-US" smtClean="0"/>
              <a:t>25 June 2012</a:t>
            </a:fld>
            <a:endParaRPr lang="fi-FI" dirty="0"/>
          </a:p>
        </p:txBody>
      </p:sp>
      <p:graphicFrame>
        <p:nvGraphicFramePr>
          <p:cNvPr id="7" name="Diagram 6"/>
          <p:cNvGraphicFramePr/>
          <p:nvPr>
            <p:extLst>
              <p:ext uri="{D42A27DB-BD31-4B8C-83A1-F6EECF244321}">
                <p14:modId xmlns:p14="http://schemas.microsoft.com/office/powerpoint/2010/main" val="3929013046"/>
              </p:ext>
            </p:extLst>
          </p:nvPr>
        </p:nvGraphicFramePr>
        <p:xfrm>
          <a:off x="640018" y="2591980"/>
          <a:ext cx="2476367" cy="24587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Screen shot 2012-06-18 at 2.55.22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68817" y="4347308"/>
            <a:ext cx="2676952" cy="1440419"/>
          </a:xfrm>
          <a:prstGeom prst="rect">
            <a:avLst/>
          </a:prstGeom>
        </p:spPr>
      </p:pic>
      <p:sp>
        <p:nvSpPr>
          <p:cNvPr id="9" name="Content Placeholder 2"/>
          <p:cNvSpPr txBox="1">
            <a:spLocks/>
          </p:cNvSpPr>
          <p:nvPr/>
        </p:nvSpPr>
        <p:spPr bwMode="auto">
          <a:xfrm>
            <a:off x="937846" y="4695704"/>
            <a:ext cx="4802555" cy="696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a:lstStyle>
          <a:p>
            <a:pPr marL="0" indent="0">
              <a:buNone/>
            </a:pPr>
            <a:r>
              <a:rPr lang="en-GB" sz="1600" dirty="0" smtClean="0"/>
              <a:t>From difference in user interfaces to one UI layout in dashboards: better user experience</a:t>
            </a:r>
          </a:p>
          <a:p>
            <a:endParaRPr lang="en-GB" dirty="0" smtClean="0"/>
          </a:p>
        </p:txBody>
      </p:sp>
      <p:sp>
        <p:nvSpPr>
          <p:cNvPr id="10" name="Content Placeholder 2"/>
          <p:cNvSpPr txBox="1">
            <a:spLocks/>
          </p:cNvSpPr>
          <p:nvPr/>
        </p:nvSpPr>
        <p:spPr bwMode="auto">
          <a:xfrm>
            <a:off x="3311770" y="3542936"/>
            <a:ext cx="5705231" cy="5503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a:lstStyle>
          <a:p>
            <a:pPr marL="0" indent="0">
              <a:buNone/>
            </a:pPr>
            <a:r>
              <a:rPr lang="en-GB" sz="1600" dirty="0" smtClean="0"/>
              <a:t>From monolithic system to modular ecosystem</a:t>
            </a:r>
          </a:p>
          <a:p>
            <a:endParaRPr lang="en-GB" dirty="0" smtClean="0"/>
          </a:p>
        </p:txBody>
      </p:sp>
      <p:sp>
        <p:nvSpPr>
          <p:cNvPr id="11" name="Can 10"/>
          <p:cNvSpPr/>
          <p:nvPr/>
        </p:nvSpPr>
        <p:spPr bwMode="auto">
          <a:xfrm>
            <a:off x="7074615" y="2188859"/>
            <a:ext cx="822960" cy="822960"/>
          </a:xfrm>
          <a:prstGeom prst="can">
            <a:avLst/>
          </a:prstGeom>
          <a:solidFill>
            <a:schemeClr val="tx2">
              <a:lumMod val="60000"/>
              <a:lumOff val="40000"/>
            </a:schemeClr>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cxnSp>
        <p:nvCxnSpPr>
          <p:cNvPr id="13" name="Straight Arrow Connector 12"/>
          <p:cNvCxnSpPr/>
          <p:nvPr/>
        </p:nvCxnSpPr>
        <p:spPr bwMode="auto">
          <a:xfrm>
            <a:off x="6633303" y="1895229"/>
            <a:ext cx="381000" cy="302846"/>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14" name="Straight Arrow Connector 13"/>
          <p:cNvCxnSpPr/>
          <p:nvPr/>
        </p:nvCxnSpPr>
        <p:spPr bwMode="auto">
          <a:xfrm flipV="1">
            <a:off x="6584456" y="2975708"/>
            <a:ext cx="425939" cy="277447"/>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16" name="Straight Arrow Connector 15"/>
          <p:cNvCxnSpPr/>
          <p:nvPr/>
        </p:nvCxnSpPr>
        <p:spPr bwMode="auto">
          <a:xfrm flipV="1">
            <a:off x="7987321" y="1926491"/>
            <a:ext cx="425939" cy="277447"/>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17" name="Straight Arrow Connector 16"/>
          <p:cNvCxnSpPr/>
          <p:nvPr/>
        </p:nvCxnSpPr>
        <p:spPr bwMode="auto">
          <a:xfrm>
            <a:off x="7967783" y="2965940"/>
            <a:ext cx="381000" cy="302846"/>
          </a:xfrm>
          <a:prstGeom prst="straightConnector1">
            <a:avLst/>
          </a:prstGeom>
          <a:solidFill>
            <a:schemeClr val="accent1"/>
          </a:solidFill>
          <a:ln w="9525" cap="flat" cmpd="sng" algn="ctr">
            <a:solidFill>
              <a:schemeClr val="tx1"/>
            </a:solidFill>
            <a:prstDash val="solid"/>
            <a:round/>
            <a:headEnd type="arrow"/>
            <a:tailEnd type="arrow"/>
          </a:ln>
          <a:effectLst/>
        </p:spPr>
      </p:cxnSp>
      <p:sp>
        <p:nvSpPr>
          <p:cNvPr id="18" name="Content Placeholder 2"/>
          <p:cNvSpPr txBox="1">
            <a:spLocks/>
          </p:cNvSpPr>
          <p:nvPr/>
        </p:nvSpPr>
        <p:spPr bwMode="auto">
          <a:xfrm>
            <a:off x="976922" y="2370628"/>
            <a:ext cx="5910385" cy="4429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1" fontAlgn="base" hangingPunct="1">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1" fontAlgn="base" hangingPunct="1">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1" fontAlgn="base" hangingPunct="1">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1" fontAlgn="base" hangingPunct="1">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eaLnBrk="1" fontAlgn="base" hangingPunct="1">
              <a:spcBef>
                <a:spcPct val="20000"/>
              </a:spcBef>
              <a:spcAft>
                <a:spcPct val="0"/>
              </a:spcAft>
              <a:buClr>
                <a:schemeClr val="hlink"/>
              </a:buClr>
              <a:buFont typeface="Times" pitchFamily="18" charset="0"/>
              <a:buChar char="•"/>
              <a:defRPr>
                <a:solidFill>
                  <a:schemeClr val="tx1"/>
                </a:solidFill>
                <a:latin typeface="+mn-lt"/>
                <a:ea typeface="+mn-ea"/>
              </a:defRPr>
            </a:lvl9pPr>
          </a:lstStyle>
          <a:p>
            <a:pPr marL="0" indent="0">
              <a:buNone/>
            </a:pPr>
            <a:r>
              <a:rPr lang="en-GB" sz="1600" dirty="0" smtClean="0"/>
              <a:t>From master data problems to master data management</a:t>
            </a:r>
          </a:p>
          <a:p>
            <a:endParaRPr lang="en-GB" dirty="0" smtClean="0"/>
          </a:p>
          <a:p>
            <a:endParaRPr lang="en-GB" dirty="0" smtClean="0"/>
          </a:p>
        </p:txBody>
      </p:sp>
      <p:sp>
        <p:nvSpPr>
          <p:cNvPr id="19" name="Cloud Callout 18"/>
          <p:cNvSpPr/>
          <p:nvPr/>
        </p:nvSpPr>
        <p:spPr bwMode="auto">
          <a:xfrm>
            <a:off x="1103923" y="1103922"/>
            <a:ext cx="1582615" cy="908539"/>
          </a:xfrm>
          <a:prstGeom prst="cloudCallout">
            <a:avLst>
              <a:gd name="adj1" fmla="val 48303"/>
              <a:gd name="adj2" fmla="val -12226"/>
            </a:avLst>
          </a:prstGeom>
          <a:solidFill>
            <a:schemeClr val="bg2">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dirty="0" smtClean="0">
                <a:ln>
                  <a:noFill/>
                </a:ln>
                <a:solidFill>
                  <a:schemeClr val="tx1"/>
                </a:solidFill>
                <a:effectLst/>
                <a:latin typeface="Arial" charset="0"/>
                <a:ea typeface="ＭＳ Ｐゴシック" pitchFamily="48" charset="-128"/>
              </a:rPr>
              <a:t>  ESB</a:t>
            </a:r>
          </a:p>
        </p:txBody>
      </p:sp>
      <p:cxnSp>
        <p:nvCxnSpPr>
          <p:cNvPr id="20" name="Straight Arrow Connector 19"/>
          <p:cNvCxnSpPr/>
          <p:nvPr/>
        </p:nvCxnSpPr>
        <p:spPr bwMode="auto">
          <a:xfrm flipH="1">
            <a:off x="2471616" y="947615"/>
            <a:ext cx="332153" cy="302847"/>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23" name="Straight Arrow Connector 22"/>
          <p:cNvCxnSpPr/>
          <p:nvPr/>
        </p:nvCxnSpPr>
        <p:spPr bwMode="auto">
          <a:xfrm>
            <a:off x="2624016" y="1432169"/>
            <a:ext cx="345830" cy="33216"/>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25" name="Straight Arrow Connector 24"/>
          <p:cNvCxnSpPr/>
          <p:nvPr/>
        </p:nvCxnSpPr>
        <p:spPr bwMode="auto">
          <a:xfrm>
            <a:off x="2370015" y="1764322"/>
            <a:ext cx="306754" cy="257909"/>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27" name="Straight Arrow Connector 26"/>
          <p:cNvCxnSpPr/>
          <p:nvPr/>
        </p:nvCxnSpPr>
        <p:spPr bwMode="auto">
          <a:xfrm>
            <a:off x="1064846" y="986692"/>
            <a:ext cx="308708" cy="289169"/>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29" name="Straight Arrow Connector 28"/>
          <p:cNvCxnSpPr/>
          <p:nvPr/>
        </p:nvCxnSpPr>
        <p:spPr bwMode="auto">
          <a:xfrm>
            <a:off x="1944077" y="840154"/>
            <a:ext cx="15631" cy="347784"/>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31" name="Straight Arrow Connector 30"/>
          <p:cNvCxnSpPr/>
          <p:nvPr/>
        </p:nvCxnSpPr>
        <p:spPr bwMode="auto">
          <a:xfrm>
            <a:off x="1979246" y="1901093"/>
            <a:ext cx="15631" cy="347784"/>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32" name="Straight Arrow Connector 31"/>
          <p:cNvCxnSpPr>
            <a:endCxn id="19" idx="0"/>
          </p:cNvCxnSpPr>
          <p:nvPr/>
        </p:nvCxnSpPr>
        <p:spPr bwMode="auto">
          <a:xfrm>
            <a:off x="732692" y="1543538"/>
            <a:ext cx="376140" cy="14654"/>
          </a:xfrm>
          <a:prstGeom prst="straightConnector1">
            <a:avLst/>
          </a:prstGeom>
          <a:solidFill>
            <a:schemeClr val="accent1"/>
          </a:solidFill>
          <a:ln w="9525" cap="flat" cmpd="sng" algn="ctr">
            <a:solidFill>
              <a:schemeClr val="tx1"/>
            </a:solidFill>
            <a:prstDash val="solid"/>
            <a:round/>
            <a:headEnd type="arrow"/>
            <a:tailEnd type="arrow"/>
          </a:ln>
          <a:effectLst/>
        </p:spPr>
      </p:cxnSp>
      <p:cxnSp>
        <p:nvCxnSpPr>
          <p:cNvPr id="33" name="Straight Arrow Connector 32"/>
          <p:cNvCxnSpPr/>
          <p:nvPr/>
        </p:nvCxnSpPr>
        <p:spPr bwMode="auto">
          <a:xfrm flipH="1">
            <a:off x="1191846" y="1819031"/>
            <a:ext cx="216877" cy="339969"/>
          </a:xfrm>
          <a:prstGeom prst="straightConnector1">
            <a:avLst/>
          </a:prstGeom>
          <a:solidFill>
            <a:schemeClr val="accent1"/>
          </a:solidFill>
          <a:ln w="9525" cap="flat" cmpd="sng" algn="ctr">
            <a:solidFill>
              <a:schemeClr val="tx1"/>
            </a:solidFill>
            <a:prstDash val="solid"/>
            <a:round/>
            <a:headEnd type="arrow"/>
            <a:tailEnd type="arrow"/>
          </a:ln>
          <a:effectLst/>
        </p:spPr>
      </p:cxnSp>
    </p:spTree>
    <p:extLst>
      <p:ext uri="{BB962C8B-B14F-4D97-AF65-F5344CB8AC3E}">
        <p14:creationId xmlns:p14="http://schemas.microsoft.com/office/powerpoint/2010/main" val="1438199068"/>
      </p:ext>
    </p:extLst>
  </p:cSld>
  <p:clrMapOvr>
    <a:masterClrMapping/>
  </p:clrMapOvr>
  <p:transition xmlns:p14="http://schemas.microsoft.com/office/powerpoint/2010/mai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hangingPunct="0"/>
            <a:r>
              <a:rPr lang="en-US" dirty="0" smtClean="0"/>
              <a:t>Benefits for IT-Services</a:t>
            </a:r>
            <a:br>
              <a:rPr lang="en-US" dirty="0" smtClean="0"/>
            </a:br>
            <a:endParaRPr lang="fi-FI" dirty="0"/>
          </a:p>
        </p:txBody>
      </p:sp>
      <p:sp>
        <p:nvSpPr>
          <p:cNvPr id="3" name="Content Placeholder 2"/>
          <p:cNvSpPr>
            <a:spLocks noGrp="1"/>
          </p:cNvSpPr>
          <p:nvPr>
            <p:ph idx="1"/>
          </p:nvPr>
        </p:nvSpPr>
        <p:spPr/>
        <p:txBody>
          <a:bodyPr/>
          <a:lstStyle/>
          <a:p>
            <a:r>
              <a:rPr lang="en-US" sz="2000" dirty="0"/>
              <a:t>Technology and data model </a:t>
            </a:r>
            <a:r>
              <a:rPr lang="en-US" sz="2000" dirty="0" smtClean="0"/>
              <a:t>are </a:t>
            </a:r>
            <a:r>
              <a:rPr lang="en-US" sz="2000" dirty="0"/>
              <a:t>well suited for single-installation for many organizations scenarios</a:t>
            </a:r>
          </a:p>
          <a:p>
            <a:r>
              <a:rPr lang="en-US" sz="2000" dirty="0"/>
              <a:t>Can be leveraged as a cloud service for a multitude of customers</a:t>
            </a:r>
          </a:p>
          <a:p>
            <a:r>
              <a:rPr lang="en-US" sz="2000" dirty="0"/>
              <a:t>All the components are scalable and open</a:t>
            </a:r>
          </a:p>
          <a:p>
            <a:r>
              <a:rPr lang="en-US" sz="2000" dirty="0"/>
              <a:t>Enterprise service bus makes it easy to deploy new service interfaces and new schemas to the environment on-the-fly, without service interruptions</a:t>
            </a:r>
          </a:p>
          <a:p>
            <a:r>
              <a:rPr lang="en-US" sz="2000" dirty="0"/>
              <a:t>Effortless integrations with third party systems (e.g. Identity management, Collaboration systems)</a:t>
            </a:r>
          </a:p>
          <a:p>
            <a:r>
              <a:rPr lang="en-US" sz="2000" dirty="0"/>
              <a:t>Cost savings and vendor neutrality through open source software</a:t>
            </a:r>
          </a:p>
        </p:txBody>
      </p:sp>
      <p:sp>
        <p:nvSpPr>
          <p:cNvPr id="4" name="Footer Placeholder 3"/>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14</a:t>
            </a:fld>
            <a:endParaRPr lang="fi-FI"/>
          </a:p>
        </p:txBody>
      </p:sp>
      <p:sp>
        <p:nvSpPr>
          <p:cNvPr id="6" name="Date Placeholder 5"/>
          <p:cNvSpPr>
            <a:spLocks noGrp="1"/>
          </p:cNvSpPr>
          <p:nvPr>
            <p:ph type="dt" sz="half" idx="12"/>
          </p:nvPr>
        </p:nvSpPr>
        <p:spPr/>
        <p:txBody>
          <a:bodyPr/>
          <a:lstStyle/>
          <a:p>
            <a:pPr>
              <a:defRPr/>
            </a:pPr>
            <a:fld id="{C5181506-0F52-4416-8C5F-5DD7B9090182}" type="datetime3">
              <a:rPr lang="en-US" smtClean="0"/>
              <a:t>25 June 2012</a:t>
            </a:fld>
            <a:endParaRPr lang="fi-FI" dirty="0"/>
          </a:p>
        </p:txBody>
      </p:sp>
    </p:spTree>
    <p:extLst>
      <p:ext uri="{BB962C8B-B14F-4D97-AF65-F5344CB8AC3E}">
        <p14:creationId xmlns:p14="http://schemas.microsoft.com/office/powerpoint/2010/main" val="1083251622"/>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hangingPunct="0"/>
            <a:r>
              <a:rPr lang="en-US" dirty="0" smtClean="0"/>
              <a:t>Benefits for Executives and Management</a:t>
            </a:r>
            <a:endParaRPr lang="fi-FI" dirty="0"/>
          </a:p>
        </p:txBody>
      </p:sp>
      <p:sp>
        <p:nvSpPr>
          <p:cNvPr id="3" name="Content Placeholder 2"/>
          <p:cNvSpPr>
            <a:spLocks noGrp="1"/>
          </p:cNvSpPr>
          <p:nvPr>
            <p:ph idx="1"/>
          </p:nvPr>
        </p:nvSpPr>
        <p:spPr/>
        <p:txBody>
          <a:bodyPr/>
          <a:lstStyle/>
          <a:p>
            <a:pPr lvl="1" hangingPunct="0"/>
            <a:r>
              <a:rPr lang="en-US" dirty="0"/>
              <a:t>Opportunity to deal with any information exchange with other HEI's in Europe.</a:t>
            </a:r>
          </a:p>
          <a:p>
            <a:pPr lvl="1" hangingPunct="0"/>
            <a:r>
              <a:rPr lang="en-US" dirty="0"/>
              <a:t>Decreases resources used in HEI’s management.</a:t>
            </a:r>
          </a:p>
          <a:p>
            <a:pPr lvl="1" hangingPunct="0"/>
            <a:r>
              <a:rPr lang="en-US" dirty="0"/>
              <a:t>Improves information quality, based on master data principles.</a:t>
            </a:r>
          </a:p>
          <a:p>
            <a:pPr lvl="1" hangingPunct="0"/>
            <a:r>
              <a:rPr lang="en-US" dirty="0"/>
              <a:t>Using standards in every solution </a:t>
            </a:r>
            <a:r>
              <a:rPr lang="en-US" dirty="0" smtClean="0"/>
              <a:t>achieves </a:t>
            </a:r>
            <a:r>
              <a:rPr lang="en-US" dirty="0"/>
              <a:t>solutions that have long lifespan</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Date Placeholder 5"/>
          <p:cNvSpPr>
            <a:spLocks noGrp="1"/>
          </p:cNvSpPr>
          <p:nvPr>
            <p:ph type="dt" sz="half" idx="12"/>
          </p:nvPr>
        </p:nvSpPr>
        <p:spPr/>
        <p:txBody>
          <a:bodyPr/>
          <a:lstStyle/>
          <a:p>
            <a:pPr>
              <a:defRPr/>
            </a:pPr>
            <a:fld id="{DEF2D860-FE71-4CE4-AD67-B8C113A9577D}" type="datetime3">
              <a:rPr lang="en-US" smtClean="0"/>
              <a:t>25 June 2012</a:t>
            </a:fld>
            <a:endParaRPr lang="fi-FI" dirty="0"/>
          </a:p>
        </p:txBody>
      </p:sp>
    </p:spTree>
    <p:extLst>
      <p:ext uri="{BB962C8B-B14F-4D97-AF65-F5344CB8AC3E}">
        <p14:creationId xmlns:p14="http://schemas.microsoft.com/office/powerpoint/2010/main" val="2582993871"/>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hangingPunct="0"/>
            <a:r>
              <a:rPr lang="en-US" dirty="0" smtClean="0"/>
              <a:t>Benefits for Users</a:t>
            </a:r>
            <a:endParaRPr lang="fi-FI" dirty="0"/>
          </a:p>
        </p:txBody>
      </p:sp>
      <p:sp>
        <p:nvSpPr>
          <p:cNvPr id="3" name="Content Placeholder 2"/>
          <p:cNvSpPr>
            <a:spLocks noGrp="1"/>
          </p:cNvSpPr>
          <p:nvPr>
            <p:ph idx="1"/>
          </p:nvPr>
        </p:nvSpPr>
        <p:spPr/>
        <p:txBody>
          <a:bodyPr/>
          <a:lstStyle/>
          <a:p>
            <a:r>
              <a:rPr lang="en-US" dirty="0"/>
              <a:t>Engaging and easy to learn interfaces</a:t>
            </a:r>
          </a:p>
          <a:p>
            <a:r>
              <a:rPr lang="en-US" dirty="0"/>
              <a:t>Support for multiple languages</a:t>
            </a:r>
          </a:p>
          <a:p>
            <a:r>
              <a:rPr lang="en-US" dirty="0"/>
              <a:t>Unparallelled performance and reliability</a:t>
            </a:r>
          </a:p>
          <a:p>
            <a:r>
              <a:rPr lang="en-US" dirty="0"/>
              <a:t>Decreased time spent on management</a:t>
            </a:r>
          </a:p>
          <a:p>
            <a:r>
              <a:rPr lang="en-US" dirty="0"/>
              <a:t>Whole education management process in one ecosystem</a:t>
            </a:r>
          </a:p>
        </p:txBody>
      </p:sp>
      <p:sp>
        <p:nvSpPr>
          <p:cNvPr id="4" name="Footer Placeholder 3"/>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16</a:t>
            </a:fld>
            <a:endParaRPr lang="fi-FI"/>
          </a:p>
        </p:txBody>
      </p:sp>
      <p:sp>
        <p:nvSpPr>
          <p:cNvPr id="6" name="Date Placeholder 5"/>
          <p:cNvSpPr>
            <a:spLocks noGrp="1"/>
          </p:cNvSpPr>
          <p:nvPr>
            <p:ph type="dt" sz="half" idx="12"/>
          </p:nvPr>
        </p:nvSpPr>
        <p:spPr/>
        <p:txBody>
          <a:bodyPr/>
          <a:lstStyle/>
          <a:p>
            <a:pPr>
              <a:defRPr/>
            </a:pPr>
            <a:fld id="{08D54008-4EEB-4462-942B-A9E011343383}" type="datetime3">
              <a:rPr lang="en-US" smtClean="0"/>
              <a:t>25 June 2012</a:t>
            </a:fld>
            <a:endParaRPr lang="fi-FI" dirty="0"/>
          </a:p>
        </p:txBody>
      </p:sp>
    </p:spTree>
    <p:extLst>
      <p:ext uri="{BB962C8B-B14F-4D97-AF65-F5344CB8AC3E}">
        <p14:creationId xmlns:p14="http://schemas.microsoft.com/office/powerpoint/2010/main" val="3369463563"/>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1323570"/>
          </a:xfrm>
        </p:spPr>
        <p:txBody>
          <a:bodyPr/>
          <a:lstStyle/>
          <a:p>
            <a:r>
              <a:rPr lang="en-GB" dirty="0" smtClean="0">
                <a:hlinkClick r:id="rId2"/>
              </a:rPr>
              <a:t>Demo</a:t>
            </a:r>
            <a:r>
              <a:rPr lang="en-GB" dirty="0" smtClean="0"/>
              <a:t/>
            </a:r>
            <a:br>
              <a:rPr lang="en-GB" dirty="0" smtClean="0"/>
            </a:br>
            <a:r>
              <a:rPr lang="en-GB" dirty="0"/>
              <a:t/>
            </a:r>
            <a:br>
              <a:rPr lang="en-GB" dirty="0"/>
            </a:br>
            <a:r>
              <a:rPr lang="en-GB" dirty="0"/>
              <a:t>https://</a:t>
            </a:r>
            <a:r>
              <a:rPr lang="en-GB" dirty="0" err="1" smtClean="0"/>
              <a:t>peppi.eduix.fi</a:t>
            </a:r>
            <a:r>
              <a:rPr lang="en-GB" dirty="0" smtClean="0"/>
              <a:t>/</a:t>
            </a:r>
            <a:br>
              <a:rPr lang="en-GB" dirty="0" smtClean="0"/>
            </a:br>
            <a:endParaRPr lang="en-GB" dirty="0"/>
          </a:p>
        </p:txBody>
      </p:sp>
    </p:spTree>
    <p:extLst>
      <p:ext uri="{BB962C8B-B14F-4D97-AF65-F5344CB8AC3E}">
        <p14:creationId xmlns:p14="http://schemas.microsoft.com/office/powerpoint/2010/main" val="2058523538"/>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2022070"/>
          </a:xfrm>
        </p:spPr>
        <p:txBody>
          <a:bodyPr/>
          <a:lstStyle/>
          <a:p>
            <a:pPr hangingPunct="0"/>
            <a:r>
              <a:rPr lang="fi-FI" dirty="0" err="1" smtClean="0"/>
              <a:t>Thank</a:t>
            </a:r>
            <a:r>
              <a:rPr lang="fi-FI" dirty="0" smtClean="0"/>
              <a:t> </a:t>
            </a:r>
            <a:r>
              <a:rPr lang="fi-FI" dirty="0" err="1" smtClean="0"/>
              <a:t>You</a:t>
            </a:r>
            <a:r>
              <a:rPr lang="fi-FI" dirty="0" smtClean="0"/>
              <a:t>!</a:t>
            </a:r>
            <a:br>
              <a:rPr lang="fi-FI" dirty="0" smtClean="0"/>
            </a:br>
            <a:r>
              <a:rPr lang="fi-FI" dirty="0"/>
              <a:t/>
            </a:r>
            <a:br>
              <a:rPr lang="fi-FI" dirty="0"/>
            </a:br>
            <a:r>
              <a:rPr lang="fi-FI" sz="1400" dirty="0" err="1" smtClean="0"/>
              <a:t>Further</a:t>
            </a:r>
            <a:r>
              <a:rPr lang="fi-FI" sz="1400" dirty="0" smtClean="0"/>
              <a:t> </a:t>
            </a:r>
            <a:r>
              <a:rPr lang="fi-FI" sz="1400" dirty="0" err="1" smtClean="0"/>
              <a:t>information</a:t>
            </a:r>
            <a:r>
              <a:rPr lang="fi-FI" sz="1400" dirty="0" smtClean="0"/>
              <a:t>:</a:t>
            </a:r>
            <a:br>
              <a:rPr lang="fi-FI" sz="1400" dirty="0" smtClean="0"/>
            </a:br>
            <a:r>
              <a:rPr lang="en-US" sz="1400" dirty="0" smtClean="0"/>
              <a:t>Jaakko Rannila, </a:t>
            </a:r>
            <a:r>
              <a:rPr lang="en-US" sz="1400" dirty="0" err="1" smtClean="0"/>
              <a:t>Tuomas</a:t>
            </a:r>
            <a:r>
              <a:rPr lang="en-US" sz="1400" dirty="0" smtClean="0"/>
              <a:t> </a:t>
            </a:r>
            <a:r>
              <a:rPr lang="en-US" sz="1400" dirty="0" err="1" smtClean="0"/>
              <a:t>Orama</a:t>
            </a:r>
            <a:r>
              <a:rPr lang="en-US" sz="1400" dirty="0"/>
              <a:t/>
            </a:r>
            <a:br>
              <a:rPr lang="en-US" sz="1400" dirty="0"/>
            </a:br>
            <a:r>
              <a:rPr lang="en-GB" sz="1400" dirty="0"/>
              <a:t> </a:t>
            </a:r>
            <a:r>
              <a:rPr lang="en-US" sz="1400" dirty="0"/>
              <a:t/>
            </a:r>
            <a:br>
              <a:rPr lang="en-US" sz="1400" dirty="0"/>
            </a:br>
            <a:r>
              <a:rPr lang="en-US" sz="1400" dirty="0"/>
              <a:t>Helsinki Metropolia University of Applied </a:t>
            </a:r>
            <a:r>
              <a:rPr lang="en-US" sz="1400" dirty="0" smtClean="0"/>
              <a:t>Sciences</a:t>
            </a:r>
            <a:br>
              <a:rPr lang="en-US" sz="1400" dirty="0" smtClean="0"/>
            </a:br>
            <a:r>
              <a:rPr lang="en-US" sz="1400" dirty="0" smtClean="0">
                <a:hlinkClick r:id="rId2"/>
              </a:rPr>
              <a:t>jaakko.rannila</a:t>
            </a:r>
            <a:r>
              <a:rPr lang="en-US" sz="1400" dirty="0">
                <a:hlinkClick r:id="rId2"/>
              </a:rPr>
              <a:t>@metropolia.fi</a:t>
            </a:r>
            <a:r>
              <a:rPr lang="en-US" sz="1400" dirty="0"/>
              <a:t> </a:t>
            </a:r>
            <a:r>
              <a:rPr lang="en-US" sz="1400" dirty="0" smtClean="0">
                <a:hlinkClick r:id="rId3"/>
              </a:rPr>
              <a:t>tuomas.orama</a:t>
            </a:r>
            <a:r>
              <a:rPr lang="en-US" sz="1400" dirty="0">
                <a:hlinkClick r:id="rId3"/>
              </a:rPr>
              <a:t>@</a:t>
            </a:r>
            <a:r>
              <a:rPr lang="en-US" sz="1400" dirty="0" smtClean="0">
                <a:hlinkClick r:id="rId3"/>
              </a:rPr>
              <a:t>metropolia.fi</a:t>
            </a:r>
            <a:r>
              <a:rPr lang="en-US" sz="1400" dirty="0" smtClean="0"/>
              <a:t> </a:t>
            </a:r>
            <a:endParaRPr lang="fi-FI" sz="1400" dirty="0"/>
          </a:p>
        </p:txBody>
      </p:sp>
    </p:spTree>
    <p:extLst>
      <p:ext uri="{BB962C8B-B14F-4D97-AF65-F5344CB8AC3E}">
        <p14:creationId xmlns:p14="http://schemas.microsoft.com/office/powerpoint/2010/main" val="3942532557"/>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6" y="207963"/>
            <a:ext cx="7772400" cy="533400"/>
          </a:xfrm>
        </p:spPr>
        <p:txBody>
          <a:bodyPr/>
          <a:lstStyle/>
          <a:p>
            <a:r>
              <a:rPr lang="en-US" dirty="0" smtClean="0"/>
              <a:t>Problem 1 = spider web</a:t>
            </a:r>
            <a:endParaRPr lang="en-US" dirty="0"/>
          </a:p>
        </p:txBody>
      </p:sp>
      <p:sp>
        <p:nvSpPr>
          <p:cNvPr id="4" name="Footer Placeholder 3"/>
          <p:cNvSpPr>
            <a:spLocks noGrp="1"/>
          </p:cNvSpPr>
          <p:nvPr>
            <p:ph type="ftr" sz="quarter" idx="10"/>
          </p:nvPr>
        </p:nvSpPr>
        <p:spPr/>
        <p:txBody>
          <a:bodyPr/>
          <a:lstStyle/>
          <a:p>
            <a:pPr>
              <a:defRPr/>
            </a:pPr>
            <a:r>
              <a:rPr lang="fi-FI" dirty="0"/>
              <a:t>Tuomas </a:t>
            </a:r>
            <a:r>
              <a:rPr lang="fi-FI" dirty="0" err="1"/>
              <a:t>Orama</a:t>
            </a:r>
            <a:r>
              <a:rPr lang="fi-FI" dirty="0"/>
              <a:t> &amp; Jaakko Rannila</a:t>
            </a:r>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2</a:t>
            </a:fld>
            <a:endParaRPr lang="fi-FI"/>
          </a:p>
        </p:txBody>
      </p:sp>
      <p:sp>
        <p:nvSpPr>
          <p:cNvPr id="6" name="Date Placeholder 5"/>
          <p:cNvSpPr>
            <a:spLocks noGrp="1"/>
          </p:cNvSpPr>
          <p:nvPr>
            <p:ph type="dt" sz="half" idx="12"/>
          </p:nvPr>
        </p:nvSpPr>
        <p:spPr/>
        <p:txBody>
          <a:bodyPr/>
          <a:lstStyle/>
          <a:p>
            <a:pPr>
              <a:defRPr/>
            </a:pPr>
            <a:fld id="{CD89C8DE-FFC6-A143-919B-A6731A4E2CA6}" type="datetime3">
              <a:rPr lang="en-US" smtClean="0"/>
              <a:t>25 June 2012</a:t>
            </a:fld>
            <a:endParaRPr lang="fi-FI" dirty="0"/>
          </a:p>
        </p:txBody>
      </p:sp>
      <p:pic>
        <p:nvPicPr>
          <p:cNvPr id="9" name="Picture 8" descr="spide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9540" y="2367379"/>
            <a:ext cx="4826000" cy="4119390"/>
          </a:xfrm>
          <a:prstGeom prst="rect">
            <a:avLst/>
          </a:prstGeom>
        </p:spPr>
      </p:pic>
      <p:pic>
        <p:nvPicPr>
          <p:cNvPr id="10" name="Picture 9" descr="spide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092" y="676603"/>
            <a:ext cx="6470318" cy="5522951"/>
          </a:xfrm>
          <a:prstGeom prst="rect">
            <a:avLst/>
          </a:prstGeom>
        </p:spPr>
      </p:pic>
      <p:pic>
        <p:nvPicPr>
          <p:cNvPr id="11" name="Picture 10" descr="spide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9809" y="715678"/>
            <a:ext cx="4678037" cy="3993091"/>
          </a:xfrm>
          <a:prstGeom prst="rect">
            <a:avLst/>
          </a:prstGeom>
        </p:spPr>
      </p:pic>
    </p:spTree>
    <p:extLst>
      <p:ext uri="{BB962C8B-B14F-4D97-AF65-F5344CB8AC3E}">
        <p14:creationId xmlns:p14="http://schemas.microsoft.com/office/powerpoint/2010/main" val="1797759677"/>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4905" y="696424"/>
            <a:ext cx="7772400" cy="533400"/>
          </a:xfrm>
        </p:spPr>
        <p:txBody>
          <a:bodyPr/>
          <a:lstStyle/>
          <a:p>
            <a:r>
              <a:rPr lang="en-US" dirty="0" smtClean="0"/>
              <a:t>Problem 2 = Master data handling</a:t>
            </a:r>
            <a:endParaRPr lang="en-US" dirty="0"/>
          </a:p>
        </p:txBody>
      </p:sp>
      <p:sp>
        <p:nvSpPr>
          <p:cNvPr id="3" name="Content Placeholder 2"/>
          <p:cNvSpPr>
            <a:spLocks noGrp="1"/>
          </p:cNvSpPr>
          <p:nvPr>
            <p:ph idx="1"/>
          </p:nvPr>
        </p:nvSpPr>
        <p:spPr>
          <a:xfrm>
            <a:off x="678030" y="1329070"/>
            <a:ext cx="4129135" cy="3948112"/>
          </a:xfrm>
        </p:spPr>
        <p:txBody>
          <a:bodyPr/>
          <a:lstStyle/>
          <a:p>
            <a:r>
              <a:rPr lang="en-US" dirty="0" smtClean="0"/>
              <a:t>Duplicated data</a:t>
            </a:r>
          </a:p>
          <a:p>
            <a:r>
              <a:rPr lang="en-US" dirty="0" smtClean="0"/>
              <a:t>Synchronizing</a:t>
            </a:r>
          </a:p>
          <a:p>
            <a:r>
              <a:rPr lang="en-US" dirty="0" smtClean="0"/>
              <a:t>Corruption</a:t>
            </a:r>
          </a:p>
          <a:p>
            <a:pPr marL="0" indent="0">
              <a:buNone/>
            </a:pPr>
            <a:r>
              <a:rPr lang="en-US" dirty="0" smtClean="0"/>
              <a:t> </a:t>
            </a:r>
          </a:p>
        </p:txBody>
      </p:sp>
      <p:sp>
        <p:nvSpPr>
          <p:cNvPr id="4" name="Footer Placeholder 3"/>
          <p:cNvSpPr>
            <a:spLocks noGrp="1"/>
          </p:cNvSpPr>
          <p:nvPr>
            <p:ph type="ftr" sz="quarter" idx="10"/>
          </p:nvPr>
        </p:nvSpPr>
        <p:spPr/>
        <p:txBody>
          <a:bodyPr/>
          <a:lstStyle/>
          <a:p>
            <a:pPr>
              <a:defRPr/>
            </a:pPr>
            <a:r>
              <a:rPr lang="fi-FI" dirty="0"/>
              <a:t>Tuomas </a:t>
            </a:r>
            <a:r>
              <a:rPr lang="fi-FI" dirty="0" err="1"/>
              <a:t>Orama</a:t>
            </a:r>
            <a:r>
              <a:rPr lang="fi-FI" dirty="0"/>
              <a:t> &amp; Jaakko Rannila</a:t>
            </a:r>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3</a:t>
            </a:fld>
            <a:endParaRPr lang="fi-FI"/>
          </a:p>
        </p:txBody>
      </p:sp>
      <p:sp>
        <p:nvSpPr>
          <p:cNvPr id="6" name="Date Placeholder 5"/>
          <p:cNvSpPr>
            <a:spLocks noGrp="1"/>
          </p:cNvSpPr>
          <p:nvPr>
            <p:ph type="dt" sz="half" idx="12"/>
          </p:nvPr>
        </p:nvSpPr>
        <p:spPr/>
        <p:txBody>
          <a:bodyPr/>
          <a:lstStyle/>
          <a:p>
            <a:pPr>
              <a:defRPr/>
            </a:pPr>
            <a:fld id="{0F26F22E-0E65-F041-BA89-6C31834C2CCA}" type="datetime3">
              <a:rPr lang="en-US" smtClean="0"/>
              <a:t>25 June 2012</a:t>
            </a:fld>
            <a:endParaRPr lang="fi-FI" dirty="0"/>
          </a:p>
        </p:txBody>
      </p:sp>
      <p:grpSp>
        <p:nvGrpSpPr>
          <p:cNvPr id="16" name="Group 15"/>
          <p:cNvGrpSpPr/>
          <p:nvPr/>
        </p:nvGrpSpPr>
        <p:grpSpPr>
          <a:xfrm>
            <a:off x="4659924" y="1572847"/>
            <a:ext cx="3689802" cy="4296891"/>
            <a:chOff x="5443158" y="1710589"/>
            <a:chExt cx="2984721" cy="3934456"/>
          </a:xfrm>
        </p:grpSpPr>
        <p:sp>
          <p:nvSpPr>
            <p:cNvPr id="10" name="Can 9"/>
            <p:cNvSpPr/>
            <p:nvPr/>
          </p:nvSpPr>
          <p:spPr bwMode="auto">
            <a:xfrm>
              <a:off x="7301773" y="1710589"/>
              <a:ext cx="822960" cy="822960"/>
            </a:xfrm>
            <a:prstGeom prst="can">
              <a:avLst/>
            </a:prstGeom>
            <a:solidFill>
              <a:schemeClr val="accent1"/>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sp>
          <p:nvSpPr>
            <p:cNvPr id="11" name="Can 10"/>
            <p:cNvSpPr/>
            <p:nvPr/>
          </p:nvSpPr>
          <p:spPr bwMode="auto">
            <a:xfrm>
              <a:off x="5629019" y="4822085"/>
              <a:ext cx="822960" cy="822960"/>
            </a:xfrm>
            <a:prstGeom prst="can">
              <a:avLst/>
            </a:prstGeom>
            <a:solidFill>
              <a:srgbClr val="3366FF"/>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sp>
          <p:nvSpPr>
            <p:cNvPr id="12" name="Can 11"/>
            <p:cNvSpPr/>
            <p:nvPr/>
          </p:nvSpPr>
          <p:spPr bwMode="auto">
            <a:xfrm>
              <a:off x="7181233" y="4471542"/>
              <a:ext cx="822960" cy="822960"/>
            </a:xfrm>
            <a:prstGeom prst="can">
              <a:avLst/>
            </a:prstGeom>
            <a:solidFill>
              <a:srgbClr val="008000"/>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sp>
          <p:nvSpPr>
            <p:cNvPr id="14" name="Can 13"/>
            <p:cNvSpPr/>
            <p:nvPr/>
          </p:nvSpPr>
          <p:spPr bwMode="auto">
            <a:xfrm>
              <a:off x="5443158" y="2188859"/>
              <a:ext cx="822960" cy="822960"/>
            </a:xfrm>
            <a:prstGeom prst="can">
              <a:avLst/>
            </a:prstGeom>
            <a:solidFill>
              <a:schemeClr val="tx2">
                <a:lumMod val="60000"/>
                <a:lumOff val="40000"/>
              </a:schemeClr>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sp>
          <p:nvSpPr>
            <p:cNvPr id="15" name="Can 14"/>
            <p:cNvSpPr/>
            <p:nvPr/>
          </p:nvSpPr>
          <p:spPr bwMode="auto">
            <a:xfrm>
              <a:off x="7604919" y="3063896"/>
              <a:ext cx="822960" cy="822960"/>
            </a:xfrm>
            <a:prstGeom prst="can">
              <a:avLst/>
            </a:prstGeom>
            <a:solidFill>
              <a:schemeClr val="bg2">
                <a:lumMod val="60000"/>
                <a:lumOff val="40000"/>
              </a:schemeClr>
            </a:solidFill>
            <a:ln w="9525" cap="flat" cmpd="sng" algn="ctr">
              <a:solidFill>
                <a:schemeClr val="tx1"/>
              </a:solidFill>
              <a:prstDash val="solid"/>
              <a:round/>
              <a:headEnd type="none" w="med" len="med"/>
              <a:tailEnd type="none" w="med" len="med"/>
            </a:ln>
            <a:effectLst>
              <a:glow rad="101600">
                <a:schemeClr val="accent3">
                  <a:lumMod val="75000"/>
                  <a:alpha val="75000"/>
                </a:schemeClr>
              </a:glow>
              <a:reflection stA="50000" endPos="37000" dist="12700" dir="5400000" sy="-100000" algn="bl" rotWithShape="0"/>
            </a:effectLst>
            <a:scene3d>
              <a:camera prst="obliqueTopLeft"/>
              <a:lightRig rig="sunrise" dir="t"/>
            </a:scene3d>
            <a:sp3d prstMaterial="powder"/>
          </p:spPr>
          <p:txBody>
            <a:bodyPr/>
            <a:lstStyle/>
            <a:p>
              <a:endParaRPr lang="fi-FI"/>
            </a:p>
          </p:txBody>
        </p:sp>
        <p:cxnSp>
          <p:nvCxnSpPr>
            <p:cNvPr id="17" name="Straight Connector 16"/>
            <p:cNvCxnSpPr>
              <a:stCxn id="14" idx="4"/>
              <a:endCxn id="15" idx="2"/>
            </p:cNvCxnSpPr>
            <p:nvPr/>
          </p:nvCxnSpPr>
          <p:spPr bwMode="auto">
            <a:xfrm>
              <a:off x="6266118" y="2600339"/>
              <a:ext cx="1338801" cy="875037"/>
            </a:xfrm>
            <a:prstGeom prst="line">
              <a:avLst/>
            </a:prstGeom>
            <a:solidFill>
              <a:schemeClr val="accent1"/>
            </a:solidFill>
            <a:ln w="9525" cap="flat" cmpd="sng" algn="ctr">
              <a:solidFill>
                <a:schemeClr val="tx1"/>
              </a:solidFill>
              <a:prstDash val="solid"/>
              <a:round/>
              <a:headEnd type="none" w="med" len="med"/>
              <a:tailEnd type="triangle" w="lg"/>
            </a:ln>
            <a:effectLst/>
          </p:spPr>
        </p:cxnSp>
        <p:cxnSp>
          <p:nvCxnSpPr>
            <p:cNvPr id="19" name="Straight Connector 18"/>
            <p:cNvCxnSpPr>
              <a:stCxn id="14" idx="4"/>
              <a:endCxn id="10" idx="2"/>
            </p:cNvCxnSpPr>
            <p:nvPr/>
          </p:nvCxnSpPr>
          <p:spPr bwMode="auto">
            <a:xfrm flipV="1">
              <a:off x="6266118" y="2122069"/>
              <a:ext cx="1035655" cy="478270"/>
            </a:xfrm>
            <a:prstGeom prst="line">
              <a:avLst/>
            </a:prstGeom>
            <a:solidFill>
              <a:schemeClr val="accent1"/>
            </a:solidFill>
            <a:ln w="9525" cap="flat" cmpd="sng" algn="ctr">
              <a:solidFill>
                <a:schemeClr val="tx1"/>
              </a:solidFill>
              <a:prstDash val="solid"/>
              <a:round/>
              <a:headEnd type="none" w="med" len="med"/>
              <a:tailEnd type="triangle" w="lg"/>
            </a:ln>
            <a:effectLst/>
          </p:spPr>
        </p:cxnSp>
        <p:cxnSp>
          <p:nvCxnSpPr>
            <p:cNvPr id="22" name="Straight Connector 21"/>
            <p:cNvCxnSpPr>
              <a:stCxn id="14" idx="3"/>
              <a:endCxn id="12" idx="1"/>
            </p:cNvCxnSpPr>
            <p:nvPr/>
          </p:nvCxnSpPr>
          <p:spPr bwMode="auto">
            <a:xfrm>
              <a:off x="5854638" y="3011819"/>
              <a:ext cx="1738075" cy="1459723"/>
            </a:xfrm>
            <a:prstGeom prst="line">
              <a:avLst/>
            </a:prstGeom>
            <a:solidFill>
              <a:schemeClr val="accent1"/>
            </a:solidFill>
            <a:ln w="9525" cap="flat" cmpd="sng" algn="ctr">
              <a:solidFill>
                <a:schemeClr val="tx1"/>
              </a:solidFill>
              <a:prstDash val="solid"/>
              <a:round/>
              <a:headEnd type="none" w="med" len="med"/>
              <a:tailEnd type="triangle" w="lg"/>
            </a:ln>
            <a:effectLst/>
          </p:spPr>
        </p:cxnSp>
        <p:cxnSp>
          <p:nvCxnSpPr>
            <p:cNvPr id="25" name="Straight Connector 24"/>
            <p:cNvCxnSpPr>
              <a:stCxn id="14" idx="3"/>
              <a:endCxn id="11" idx="1"/>
            </p:cNvCxnSpPr>
            <p:nvPr/>
          </p:nvCxnSpPr>
          <p:spPr bwMode="auto">
            <a:xfrm>
              <a:off x="5854638" y="3011819"/>
              <a:ext cx="185861" cy="1810266"/>
            </a:xfrm>
            <a:prstGeom prst="line">
              <a:avLst/>
            </a:prstGeom>
            <a:solidFill>
              <a:schemeClr val="accent1"/>
            </a:solidFill>
            <a:ln w="9525" cap="flat" cmpd="sng" algn="ctr">
              <a:solidFill>
                <a:schemeClr val="tx1"/>
              </a:solidFill>
              <a:prstDash val="solid"/>
              <a:round/>
              <a:headEnd type="none" w="med" len="med"/>
              <a:tailEnd type="triangle" w="lg"/>
            </a:ln>
            <a:effectLst/>
          </p:spPr>
        </p:cxnSp>
        <p:sp>
          <p:nvSpPr>
            <p:cNvPr id="36" name="Multiply 35"/>
            <p:cNvSpPr/>
            <p:nvPr/>
          </p:nvSpPr>
          <p:spPr bwMode="auto">
            <a:xfrm>
              <a:off x="5706462" y="3693252"/>
              <a:ext cx="504410" cy="473438"/>
            </a:xfrm>
            <a:prstGeom prst="mathMultiply">
              <a:avLst/>
            </a:prstGeom>
            <a:solidFill>
              <a:srgbClr val="FF0000"/>
            </a:solidFill>
            <a:ln w="9525" cap="flat" cmpd="sng" algn="ctr">
              <a:solidFill>
                <a:schemeClr val="tx1"/>
              </a:solidFill>
              <a:prstDash val="solid"/>
              <a:round/>
              <a:headEnd type="none" w="med" len="med"/>
              <a:tailEnd type="none" w="med" len="med"/>
            </a:ln>
            <a:effectLst/>
          </p:spPr>
          <p:txBody>
            <a:bodyPr/>
            <a:lstStyle/>
            <a:p>
              <a:endParaRPr lang="fi-FI"/>
            </a:p>
          </p:txBody>
        </p:sp>
        <p:pic>
          <p:nvPicPr>
            <p:cNvPr id="9" name="Picture 8" descr="o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0148" y="2787161"/>
              <a:ext cx="598854" cy="462481"/>
            </a:xfrm>
            <a:prstGeom prst="rect">
              <a:avLst/>
            </a:prstGeom>
          </p:spPr>
        </p:pic>
        <p:pic>
          <p:nvPicPr>
            <p:cNvPr id="20" name="Picture 19" descr="o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9702" y="2109176"/>
              <a:ext cx="598854" cy="462481"/>
            </a:xfrm>
            <a:prstGeom prst="rect">
              <a:avLst/>
            </a:prstGeom>
          </p:spPr>
        </p:pic>
        <p:pic>
          <p:nvPicPr>
            <p:cNvPr id="13" name="Picture 12" descr="_.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7800" y="3449515"/>
              <a:ext cx="437662" cy="588366"/>
            </a:xfrm>
            <a:prstGeom prst="rect">
              <a:avLst/>
            </a:prstGeom>
          </p:spPr>
        </p:pic>
      </p:grpSp>
    </p:spTree>
    <p:extLst>
      <p:ext uri="{BB962C8B-B14F-4D97-AF65-F5344CB8AC3E}">
        <p14:creationId xmlns:p14="http://schemas.microsoft.com/office/powerpoint/2010/main" val="3022182741"/>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3 = Monolithic systems</a:t>
            </a:r>
            <a:endParaRPr lang="en-US" dirty="0"/>
          </a:p>
        </p:txBody>
      </p:sp>
      <p:sp>
        <p:nvSpPr>
          <p:cNvPr id="3" name="Content Placeholder 2"/>
          <p:cNvSpPr>
            <a:spLocks noGrp="1"/>
          </p:cNvSpPr>
          <p:nvPr>
            <p:ph idx="1"/>
          </p:nvPr>
        </p:nvSpPr>
        <p:spPr>
          <a:xfrm>
            <a:off x="678030" y="1329070"/>
            <a:ext cx="4129135" cy="3948112"/>
          </a:xfrm>
        </p:spPr>
        <p:txBody>
          <a:bodyPr/>
          <a:lstStyle/>
          <a:p>
            <a:r>
              <a:rPr lang="en-US" dirty="0" smtClean="0"/>
              <a:t>Generation growth</a:t>
            </a:r>
          </a:p>
          <a:p>
            <a:r>
              <a:rPr lang="en-US" dirty="0" smtClean="0"/>
              <a:t>Maintaining</a:t>
            </a:r>
          </a:p>
          <a:p>
            <a:r>
              <a:rPr lang="en-US" dirty="0" smtClean="0"/>
              <a:t>New features</a:t>
            </a:r>
            <a:endParaRPr lang="en-US" dirty="0"/>
          </a:p>
          <a:p>
            <a:r>
              <a:rPr lang="en-US" dirty="0" smtClean="0"/>
              <a:t>Development is not cost-</a:t>
            </a:r>
            <a:r>
              <a:rPr lang="en-US" dirty="0" err="1" smtClean="0"/>
              <a:t>efficent</a:t>
            </a:r>
            <a:endParaRPr lang="en-US" dirty="0" smtClean="0"/>
          </a:p>
        </p:txBody>
      </p:sp>
      <p:sp>
        <p:nvSpPr>
          <p:cNvPr id="4" name="Footer Placeholder 3"/>
          <p:cNvSpPr>
            <a:spLocks noGrp="1"/>
          </p:cNvSpPr>
          <p:nvPr>
            <p:ph type="ftr" sz="quarter" idx="10"/>
          </p:nvPr>
        </p:nvSpPr>
        <p:spPr/>
        <p:txBody>
          <a:bodyPr/>
          <a:lstStyle/>
          <a:p>
            <a:pPr>
              <a:defRPr/>
            </a:pPr>
            <a:r>
              <a:rPr lang="fi-FI" dirty="0"/>
              <a:t>Tuomas </a:t>
            </a:r>
            <a:r>
              <a:rPr lang="fi-FI" dirty="0" err="1"/>
              <a:t>Orama</a:t>
            </a:r>
            <a:r>
              <a:rPr lang="fi-FI" dirty="0"/>
              <a:t> &amp; Jaakko Rannila</a:t>
            </a:r>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4</a:t>
            </a:fld>
            <a:endParaRPr lang="fi-FI"/>
          </a:p>
        </p:txBody>
      </p:sp>
      <p:sp>
        <p:nvSpPr>
          <p:cNvPr id="6" name="Date Placeholder 5"/>
          <p:cNvSpPr>
            <a:spLocks noGrp="1"/>
          </p:cNvSpPr>
          <p:nvPr>
            <p:ph type="dt" sz="half" idx="12"/>
          </p:nvPr>
        </p:nvSpPr>
        <p:spPr/>
        <p:txBody>
          <a:bodyPr/>
          <a:lstStyle/>
          <a:p>
            <a:pPr>
              <a:defRPr/>
            </a:pPr>
            <a:fld id="{76518D4F-AEC2-0540-ACFC-BABC6FBECB33}" type="datetime3">
              <a:rPr lang="en-US" smtClean="0"/>
              <a:t>25 June 2012</a:t>
            </a:fld>
            <a:endParaRPr lang="fi-FI" dirty="0"/>
          </a:p>
        </p:txBody>
      </p:sp>
      <p:graphicFrame>
        <p:nvGraphicFramePr>
          <p:cNvPr id="8" name="Diagram 7"/>
          <p:cNvGraphicFramePr/>
          <p:nvPr>
            <p:extLst>
              <p:ext uri="{D42A27DB-BD31-4B8C-83A1-F6EECF244321}">
                <p14:modId xmlns:p14="http://schemas.microsoft.com/office/powerpoint/2010/main" val="2531300088"/>
              </p:ext>
            </p:extLst>
          </p:nvPr>
        </p:nvGraphicFramePr>
        <p:xfrm>
          <a:off x="4357077" y="986693"/>
          <a:ext cx="4865077" cy="5529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3002318"/>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creen Shot 2012-06-20 at 12.36.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352" y="2647459"/>
            <a:ext cx="3860648" cy="2195109"/>
          </a:xfrm>
          <a:prstGeom prst="rect">
            <a:avLst/>
          </a:prstGeom>
        </p:spPr>
      </p:pic>
      <p:sp>
        <p:nvSpPr>
          <p:cNvPr id="2" name="Title 1"/>
          <p:cNvSpPr>
            <a:spLocks noGrp="1"/>
          </p:cNvSpPr>
          <p:nvPr>
            <p:ph type="title"/>
          </p:nvPr>
        </p:nvSpPr>
        <p:spPr/>
        <p:txBody>
          <a:bodyPr/>
          <a:lstStyle/>
          <a:p>
            <a:r>
              <a:rPr lang="en-US" dirty="0" smtClean="0"/>
              <a:t>Problem 4 = user experience</a:t>
            </a:r>
            <a:endParaRPr lang="en-US" dirty="0"/>
          </a:p>
        </p:txBody>
      </p:sp>
      <p:sp>
        <p:nvSpPr>
          <p:cNvPr id="3" name="Content Placeholder 2"/>
          <p:cNvSpPr>
            <a:spLocks noGrp="1"/>
          </p:cNvSpPr>
          <p:nvPr>
            <p:ph idx="1"/>
          </p:nvPr>
        </p:nvSpPr>
        <p:spPr>
          <a:xfrm>
            <a:off x="678030" y="1329070"/>
            <a:ext cx="4129135" cy="3948112"/>
          </a:xfrm>
        </p:spPr>
        <p:txBody>
          <a:bodyPr/>
          <a:lstStyle/>
          <a:p>
            <a:r>
              <a:rPr lang="en-US" dirty="0" smtClean="0"/>
              <a:t>Usability</a:t>
            </a:r>
          </a:p>
          <a:p>
            <a:r>
              <a:rPr lang="en-US" dirty="0" smtClean="0"/>
              <a:t>Creating new interfaces to legacy systems</a:t>
            </a:r>
          </a:p>
          <a:p>
            <a:endParaRPr lang="en-US" dirty="0" smtClean="0"/>
          </a:p>
        </p:txBody>
      </p:sp>
      <p:sp>
        <p:nvSpPr>
          <p:cNvPr id="4" name="Footer Placeholder 3"/>
          <p:cNvSpPr>
            <a:spLocks noGrp="1"/>
          </p:cNvSpPr>
          <p:nvPr>
            <p:ph type="ftr" sz="quarter" idx="10"/>
          </p:nvPr>
        </p:nvSpPr>
        <p:spPr/>
        <p:txBody>
          <a:bodyPr/>
          <a:lstStyle/>
          <a:p>
            <a:pPr>
              <a:defRPr/>
            </a:pPr>
            <a:r>
              <a:rPr lang="fi-FI" dirty="0"/>
              <a:t>Tuomas </a:t>
            </a:r>
            <a:r>
              <a:rPr lang="fi-FI" dirty="0" err="1"/>
              <a:t>Orama</a:t>
            </a:r>
            <a:r>
              <a:rPr lang="fi-FI" dirty="0"/>
              <a:t> &amp; Jaakko Rannila</a:t>
            </a:r>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5</a:t>
            </a:fld>
            <a:endParaRPr lang="fi-FI"/>
          </a:p>
        </p:txBody>
      </p:sp>
      <p:sp>
        <p:nvSpPr>
          <p:cNvPr id="6" name="Date Placeholder 5"/>
          <p:cNvSpPr>
            <a:spLocks noGrp="1"/>
          </p:cNvSpPr>
          <p:nvPr>
            <p:ph type="dt" sz="half" idx="12"/>
          </p:nvPr>
        </p:nvSpPr>
        <p:spPr/>
        <p:txBody>
          <a:bodyPr/>
          <a:lstStyle/>
          <a:p>
            <a:pPr>
              <a:defRPr/>
            </a:pPr>
            <a:fld id="{B34923C4-1679-E741-8D88-2773C0D1A112}" type="datetime3">
              <a:rPr lang="en-US" smtClean="0"/>
              <a:t>25 June 2012</a:t>
            </a:fld>
            <a:endParaRPr lang="fi-FI" dirty="0"/>
          </a:p>
        </p:txBody>
      </p:sp>
      <p:pic>
        <p:nvPicPr>
          <p:cNvPr id="8" name="Picture 7" descr="Screen shot 2012-06-08 at 10.23.34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7394" y="1371600"/>
            <a:ext cx="2629158" cy="2072621"/>
          </a:xfrm>
          <a:prstGeom prst="rect">
            <a:avLst/>
          </a:prstGeom>
          <a:effectLst>
            <a:glow rad="101600">
              <a:schemeClr val="tx1">
                <a:alpha val="75000"/>
              </a:schemeClr>
            </a:glow>
            <a:reflection stA="36000" endPos="47000" dist="12700" dir="5400000" sy="-100000" algn="bl" rotWithShape="0"/>
          </a:effectLst>
          <a:scene3d>
            <a:camera prst="orthographicFront">
              <a:rot lat="840000" lon="660000" rev="660000"/>
            </a:camera>
            <a:lightRig rig="threePt" dir="t"/>
          </a:scene3d>
          <a:sp3d>
            <a:bevelT w="114300" prst="artDeco"/>
          </a:sp3d>
        </p:spPr>
      </p:pic>
      <p:pic>
        <p:nvPicPr>
          <p:cNvPr id="10" name="Picture 9" descr="Screen shot 2012-06-08 at 10.42.3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2461" y="2723180"/>
            <a:ext cx="2834391" cy="2095250"/>
          </a:xfrm>
          <a:prstGeom prst="rect">
            <a:avLst/>
          </a:prstGeom>
          <a:ln>
            <a:noFill/>
          </a:ln>
          <a:effectLst>
            <a:glow rad="101600">
              <a:schemeClr val="tx1">
                <a:alpha val="58000"/>
              </a:schemeClr>
            </a:glow>
            <a:outerShdw blurRad="50800" dist="38100" dir="2700000" algn="tl" rotWithShape="0">
              <a:srgbClr val="000000">
                <a:alpha val="43000"/>
              </a:srgbClr>
            </a:outerShdw>
            <a:reflection stA="50000" endPos="36000" dist="12700" dir="5400000" sy="-100000" algn="bl" rotWithShape="0"/>
          </a:effectLst>
          <a:scene3d>
            <a:camera prst="orthographicFront">
              <a:rot lat="240000" lon="480000" rev="540000"/>
            </a:camera>
            <a:lightRig rig="threePt" dir="t"/>
          </a:scene3d>
          <a:sp3d>
            <a:bevelT w="114300" prst="artDeco"/>
            <a:bevelB w="114300" prst="artDeco"/>
          </a:sp3d>
        </p:spPr>
      </p:pic>
      <p:pic>
        <p:nvPicPr>
          <p:cNvPr id="9" name="Picture 8" descr="Screen Shot 2012-06-20 at 12.07.04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462" y="3687396"/>
            <a:ext cx="4093308" cy="2041899"/>
          </a:xfrm>
          <a:prstGeom prst="rect">
            <a:avLst/>
          </a:prstGeom>
        </p:spPr>
      </p:pic>
      <p:pic>
        <p:nvPicPr>
          <p:cNvPr id="12" name="Picture 11" descr="Screen Shot 2012-06-20 at 12.33.2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03768" y="3990039"/>
            <a:ext cx="2872153" cy="1856391"/>
          </a:xfrm>
          <a:prstGeom prst="rect">
            <a:avLst/>
          </a:prstGeom>
        </p:spPr>
      </p:pic>
      <p:pic>
        <p:nvPicPr>
          <p:cNvPr id="11" name="Picture 10" descr="Screen Shot 2012-06-20 at 12.28.04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53000" y="3822826"/>
            <a:ext cx="3917461" cy="2196070"/>
          </a:xfrm>
          <a:prstGeom prst="rect">
            <a:avLst/>
          </a:prstGeom>
        </p:spPr>
      </p:pic>
    </p:spTree>
    <p:extLst>
      <p:ext uri="{BB962C8B-B14F-4D97-AF65-F5344CB8AC3E}">
        <p14:creationId xmlns:p14="http://schemas.microsoft.com/office/powerpoint/2010/main" val="2649950091"/>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29"/>
            <a:ext cx="7772400" cy="1433638"/>
          </a:xfrm>
        </p:spPr>
        <p:txBody>
          <a:bodyPr/>
          <a:lstStyle/>
          <a:p>
            <a:r>
              <a:rPr lang="en-US" dirty="0" smtClean="0"/>
              <a:t>Creating new university education management ecosystem using service oriented architecture - Peppi</a:t>
            </a:r>
            <a:endParaRPr lang="en-US" dirty="0"/>
          </a:p>
        </p:txBody>
      </p:sp>
      <p:pic>
        <p:nvPicPr>
          <p:cNvPr id="3" name="Picture 2"/>
          <p:cNvPicPr>
            <a:picLocks noChangeAspect="1"/>
          </p:cNvPicPr>
          <p:nvPr/>
        </p:nvPicPr>
        <p:blipFill>
          <a:blip r:embed="rId3"/>
          <a:stretch>
            <a:fillRect/>
          </a:stretch>
        </p:blipFill>
        <p:spPr>
          <a:xfrm>
            <a:off x="-135467" y="-2374900"/>
            <a:ext cx="9431867" cy="6098261"/>
          </a:xfrm>
          <a:prstGeom prst="rect">
            <a:avLst/>
          </a:prstGeom>
        </p:spPr>
      </p:pic>
    </p:spTree>
    <p:extLst>
      <p:ext uri="{BB962C8B-B14F-4D97-AF65-F5344CB8AC3E}">
        <p14:creationId xmlns:p14="http://schemas.microsoft.com/office/powerpoint/2010/main" val="2671397855"/>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Virtual_dasboards(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65601" y="1041399"/>
            <a:ext cx="4768666" cy="505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dirty="0" err="1" smtClean="0"/>
              <a:t>About</a:t>
            </a:r>
            <a:endParaRPr lang="fi-FI" dirty="0"/>
          </a:p>
        </p:txBody>
      </p:sp>
      <p:sp>
        <p:nvSpPr>
          <p:cNvPr id="3" name="Content Placeholder 2"/>
          <p:cNvSpPr>
            <a:spLocks noGrp="1"/>
          </p:cNvSpPr>
          <p:nvPr>
            <p:ph idx="1"/>
          </p:nvPr>
        </p:nvSpPr>
        <p:spPr>
          <a:xfrm>
            <a:off x="684213" y="1436689"/>
            <a:ext cx="3777720" cy="3948112"/>
          </a:xfrm>
        </p:spPr>
        <p:txBody>
          <a:bodyPr/>
          <a:lstStyle/>
          <a:p>
            <a:r>
              <a:rPr lang="en-US" sz="1600" dirty="0"/>
              <a:t>Peppi is a comprehensive service-oriented system for curriculum planning and related e-services for </a:t>
            </a:r>
            <a:r>
              <a:rPr lang="en-US" sz="1600" dirty="0" smtClean="0"/>
              <a:t>HEI management</a:t>
            </a:r>
          </a:p>
          <a:p>
            <a:r>
              <a:rPr lang="en-US" sz="1600" dirty="0" smtClean="0"/>
              <a:t>Complete </a:t>
            </a:r>
            <a:r>
              <a:rPr lang="en-US" sz="1600" dirty="0"/>
              <a:t>renovation </a:t>
            </a:r>
            <a:r>
              <a:rPr lang="en-US" sz="1600" dirty="0" smtClean="0"/>
              <a:t>of </a:t>
            </a:r>
            <a:r>
              <a:rPr lang="en-US" sz="1600" dirty="0"/>
              <a:t>application architecture, user interfaces and design methods</a:t>
            </a:r>
            <a:r>
              <a:rPr lang="en-US" sz="1600" dirty="0" smtClean="0"/>
              <a:t>.</a:t>
            </a:r>
          </a:p>
          <a:p>
            <a:r>
              <a:rPr lang="en-GB" sz="1600" dirty="0" smtClean="0"/>
              <a:t>Two largest Universities of Applied Sciences in Finland will implement Peppi in 2013.</a:t>
            </a:r>
          </a:p>
          <a:p>
            <a:r>
              <a:rPr lang="en-GB" sz="1600" dirty="0" smtClean="0"/>
              <a:t>Project in numbers:</a:t>
            </a:r>
          </a:p>
          <a:p>
            <a:pPr lvl="1"/>
            <a:r>
              <a:rPr lang="en-GB" sz="1600" dirty="0" smtClean="0"/>
              <a:t>Project members: 87</a:t>
            </a:r>
          </a:p>
          <a:p>
            <a:pPr lvl="1"/>
            <a:r>
              <a:rPr lang="en-GB" sz="1600" dirty="0" smtClean="0"/>
              <a:t>Budget: 2,7 million euros</a:t>
            </a:r>
          </a:p>
          <a:p>
            <a:pPr lvl="1"/>
            <a:r>
              <a:rPr lang="en-GB" sz="1600" dirty="0" smtClean="0"/>
              <a:t>Documentation: over 600 pages</a:t>
            </a:r>
          </a:p>
          <a:p>
            <a:pPr lvl="1"/>
            <a:r>
              <a:rPr lang="en-GB" sz="1600" dirty="0" smtClean="0"/>
              <a:t>Work days used: 5500</a:t>
            </a:r>
          </a:p>
          <a:p>
            <a:pPr marL="323850" lvl="1" indent="0">
              <a:buNone/>
            </a:pPr>
            <a:endParaRPr lang="en-GB" sz="1400" dirty="0" smtClean="0"/>
          </a:p>
          <a:p>
            <a:endParaRPr lang="en-US" sz="1800" dirty="0" smtClean="0"/>
          </a:p>
        </p:txBody>
      </p:sp>
      <p:sp>
        <p:nvSpPr>
          <p:cNvPr id="4" name="Footer Placeholder 3"/>
          <p:cNvSpPr>
            <a:spLocks noGrp="1"/>
          </p:cNvSpPr>
          <p:nvPr>
            <p:ph type="ftr" sz="quarter" idx="10"/>
          </p:nvPr>
        </p:nvSpPr>
        <p:spPr/>
        <p:txBody>
          <a:bodyPr/>
          <a:lstStyle/>
          <a:p>
            <a:pPr>
              <a:defRPr/>
            </a:pPr>
            <a:r>
              <a:rPr lang="en-US" dirty="0" err="1" smtClean="0"/>
              <a:t>Tuomas</a:t>
            </a:r>
            <a:r>
              <a:rPr lang="en-US" dirty="0" smtClean="0"/>
              <a:t> </a:t>
            </a:r>
            <a:r>
              <a:rPr lang="en-US" dirty="0" err="1" smtClean="0"/>
              <a:t>Orama</a:t>
            </a:r>
            <a:r>
              <a:rPr lang="en-US" dirty="0" smtClean="0"/>
              <a:t> &amp; Jaakko Rannila</a:t>
            </a:r>
            <a:endParaRPr lang="fi-FI" dirty="0"/>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7</a:t>
            </a:fld>
            <a:endParaRPr lang="fi-FI"/>
          </a:p>
        </p:txBody>
      </p:sp>
      <p:sp>
        <p:nvSpPr>
          <p:cNvPr id="6" name="Date Placeholder 5"/>
          <p:cNvSpPr>
            <a:spLocks noGrp="1"/>
          </p:cNvSpPr>
          <p:nvPr>
            <p:ph type="dt" sz="half" idx="12"/>
          </p:nvPr>
        </p:nvSpPr>
        <p:spPr/>
        <p:txBody>
          <a:bodyPr/>
          <a:lstStyle/>
          <a:p>
            <a:pPr>
              <a:defRPr/>
            </a:pPr>
            <a:fld id="{A62ACCB3-DDAA-4F43-903D-508B25CFC052}" type="datetime3">
              <a:rPr lang="en-US" smtClean="0"/>
              <a:t>25 June 2012</a:t>
            </a:fld>
            <a:endParaRPr lang="fi-FI" dirty="0"/>
          </a:p>
        </p:txBody>
      </p:sp>
    </p:spTree>
    <p:extLst>
      <p:ext uri="{BB962C8B-B14F-4D97-AF65-F5344CB8AC3E}">
        <p14:creationId xmlns:p14="http://schemas.microsoft.com/office/powerpoint/2010/main" val="3564497239"/>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i-FI" dirty="0" smtClean="0"/>
              <a:t>Services for </a:t>
            </a:r>
            <a:r>
              <a:rPr lang="en-US" dirty="0" smtClean="0"/>
              <a:t>education</a:t>
            </a:r>
            <a:r>
              <a:rPr lang="fi-FI" dirty="0" smtClean="0"/>
              <a:t> management</a:t>
            </a:r>
            <a:endParaRPr lang="fi-FI" dirty="0"/>
          </a:p>
        </p:txBody>
      </p:sp>
      <p:sp>
        <p:nvSpPr>
          <p:cNvPr id="3" name="Content Placeholder 2"/>
          <p:cNvSpPr>
            <a:spLocks noGrp="1"/>
          </p:cNvSpPr>
          <p:nvPr>
            <p:ph idx="1"/>
          </p:nvPr>
        </p:nvSpPr>
        <p:spPr>
          <a:xfrm>
            <a:off x="878947" y="1326623"/>
            <a:ext cx="3738158" cy="3948112"/>
          </a:xfrm>
        </p:spPr>
        <p:txBody>
          <a:bodyPr/>
          <a:lstStyle/>
          <a:p>
            <a:pPr lvl="1"/>
            <a:r>
              <a:rPr lang="en-US" sz="2000" spc="100" dirty="0" smtClean="0">
                <a:solidFill>
                  <a:srgbClr val="4F5150"/>
                </a:solidFill>
                <a:effectLst/>
                <a:latin typeface="+mn-lt"/>
                <a:ea typeface="+mn-ea"/>
                <a:cs typeface="ＭＳ Ｐゴシック" pitchFamily="-110" charset="-128"/>
              </a:rPr>
              <a:t>curriculum/syllabus planning</a:t>
            </a:r>
          </a:p>
          <a:p>
            <a:pPr lvl="1"/>
            <a:r>
              <a:rPr lang="en-US" sz="2000" spc="100" dirty="0" smtClean="0">
                <a:solidFill>
                  <a:srgbClr val="4F5150"/>
                </a:solidFill>
                <a:effectLst/>
                <a:latin typeface="+mn-lt"/>
                <a:ea typeface="+mn-ea"/>
                <a:cs typeface="ＭＳ Ｐゴシック" pitchFamily="-110" charset="-128"/>
              </a:rPr>
              <a:t>rule engine</a:t>
            </a:r>
          </a:p>
          <a:p>
            <a:pPr lvl="1"/>
            <a:r>
              <a:rPr lang="en-US" sz="2000" spc="100" dirty="0" smtClean="0">
                <a:solidFill>
                  <a:srgbClr val="4F5150"/>
                </a:solidFill>
                <a:effectLst/>
                <a:latin typeface="+mn-lt"/>
                <a:ea typeface="+mn-ea"/>
                <a:cs typeface="ＭＳ Ｐゴシック" pitchFamily="-110" charset="-128"/>
              </a:rPr>
              <a:t>course planning</a:t>
            </a:r>
          </a:p>
          <a:p>
            <a:pPr lvl="1"/>
            <a:r>
              <a:rPr lang="en-US" sz="2000" spc="100" dirty="0" smtClean="0">
                <a:solidFill>
                  <a:srgbClr val="4F5150"/>
                </a:solidFill>
                <a:effectLst/>
                <a:latin typeface="+mn-lt"/>
                <a:ea typeface="+mn-ea"/>
                <a:cs typeface="ＭＳ Ｐゴシック" pitchFamily="-110" charset="-128"/>
              </a:rPr>
              <a:t>course instance planning</a:t>
            </a:r>
          </a:p>
          <a:p>
            <a:pPr lvl="1"/>
            <a:r>
              <a:rPr lang="en-US" sz="2000" spc="100" dirty="0" smtClean="0">
                <a:solidFill>
                  <a:srgbClr val="4F5150"/>
                </a:solidFill>
                <a:effectLst/>
                <a:latin typeface="+mn-lt"/>
                <a:ea typeface="+mn-ea"/>
                <a:cs typeface="ＭＳ Ｐゴシック" pitchFamily="-110" charset="-128"/>
              </a:rPr>
              <a:t>organization planning</a:t>
            </a:r>
          </a:p>
          <a:p>
            <a:pPr lvl="1"/>
            <a:r>
              <a:rPr lang="en-US" sz="2000" spc="100" dirty="0" smtClean="0">
                <a:solidFill>
                  <a:srgbClr val="4F5150"/>
                </a:solidFill>
                <a:effectLst/>
                <a:latin typeface="+mn-lt"/>
                <a:ea typeface="+mn-ea"/>
                <a:cs typeface="ＭＳ Ｐゴシック" pitchFamily="-110" charset="-128"/>
              </a:rPr>
              <a:t>expense planning and budgeting</a:t>
            </a:r>
          </a:p>
          <a:p>
            <a:pPr lvl="1"/>
            <a:r>
              <a:rPr lang="en-US" sz="2000" spc="100" dirty="0" smtClean="0">
                <a:solidFill>
                  <a:srgbClr val="4F5150"/>
                </a:solidFill>
                <a:effectLst/>
                <a:latin typeface="+mn-lt"/>
                <a:ea typeface="+mn-ea"/>
                <a:cs typeface="ＭＳ Ｐゴシック" pitchFamily="-110" charset="-128"/>
              </a:rPr>
              <a:t>teacher work hour planning and </a:t>
            </a:r>
          </a:p>
          <a:p>
            <a:pPr lvl="1"/>
            <a:r>
              <a:rPr lang="en-US" sz="2000" spc="100" dirty="0" smtClean="0">
                <a:solidFill>
                  <a:srgbClr val="4F5150"/>
                </a:solidFill>
                <a:effectLst/>
                <a:latin typeface="+mn-lt"/>
                <a:ea typeface="+mn-ea"/>
                <a:cs typeface="ＭＳ Ｐゴシック" pitchFamily="-110" charset="-128"/>
              </a:rPr>
              <a:t>schedule planning </a:t>
            </a:r>
          </a:p>
        </p:txBody>
      </p:sp>
      <p:sp>
        <p:nvSpPr>
          <p:cNvPr id="5" name="Footer Placeholder 4"/>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6" name="Slide Number Placeholder 5"/>
          <p:cNvSpPr>
            <a:spLocks noGrp="1"/>
          </p:cNvSpPr>
          <p:nvPr>
            <p:ph type="sldNum" sz="quarter" idx="11"/>
          </p:nvPr>
        </p:nvSpPr>
        <p:spPr/>
        <p:txBody>
          <a:bodyPr/>
          <a:lstStyle/>
          <a:p>
            <a:pPr>
              <a:defRPr/>
            </a:pPr>
            <a:fld id="{47678A94-D102-4C7B-B52D-F3ED2B67FE67}" type="slidenum">
              <a:rPr lang="fi-FI" smtClean="0"/>
              <a:pPr>
                <a:defRPr/>
              </a:pPr>
              <a:t>8</a:t>
            </a:fld>
            <a:endParaRPr lang="fi-FI"/>
          </a:p>
        </p:txBody>
      </p:sp>
      <p:sp>
        <p:nvSpPr>
          <p:cNvPr id="4" name="Date Placeholder 3"/>
          <p:cNvSpPr>
            <a:spLocks noGrp="1"/>
          </p:cNvSpPr>
          <p:nvPr>
            <p:ph type="dt" sz="half" idx="12"/>
          </p:nvPr>
        </p:nvSpPr>
        <p:spPr/>
        <p:txBody>
          <a:bodyPr/>
          <a:lstStyle/>
          <a:p>
            <a:pPr>
              <a:defRPr/>
            </a:pPr>
            <a:fld id="{047FBA5B-B570-41CC-80DD-0DB5F793A27C}" type="datetime3">
              <a:rPr lang="en-US" smtClean="0"/>
              <a:t>25 June 2012</a:t>
            </a:fld>
            <a:endParaRPr lang="fi-FI"/>
          </a:p>
        </p:txBody>
      </p:sp>
      <p:graphicFrame>
        <p:nvGraphicFramePr>
          <p:cNvPr id="10" name="Diagram 9"/>
          <p:cNvGraphicFramePr/>
          <p:nvPr>
            <p:extLst>
              <p:ext uri="{D42A27DB-BD31-4B8C-83A1-F6EECF244321}">
                <p14:modId xmlns:p14="http://schemas.microsoft.com/office/powerpoint/2010/main" val="3836615408"/>
              </p:ext>
            </p:extLst>
          </p:nvPr>
        </p:nvGraphicFramePr>
        <p:xfrm>
          <a:off x="3551248" y="608827"/>
          <a:ext cx="5486763" cy="5809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4907793"/>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i-FI" dirty="0" smtClean="0"/>
              <a:t>Services for </a:t>
            </a:r>
            <a:r>
              <a:rPr lang="fi-FI" dirty="0" err="1"/>
              <a:t>t</a:t>
            </a:r>
            <a:r>
              <a:rPr lang="fi-FI" dirty="0" err="1" smtClean="0"/>
              <a:t>eachers</a:t>
            </a:r>
            <a:endParaRPr lang="fi-FI" dirty="0"/>
          </a:p>
        </p:txBody>
      </p:sp>
      <p:sp>
        <p:nvSpPr>
          <p:cNvPr id="3" name="Content Placeholder 2"/>
          <p:cNvSpPr>
            <a:spLocks noGrp="1"/>
          </p:cNvSpPr>
          <p:nvPr>
            <p:ph idx="1"/>
          </p:nvPr>
        </p:nvSpPr>
        <p:spPr>
          <a:xfrm>
            <a:off x="777347" y="1428223"/>
            <a:ext cx="3738158" cy="3948112"/>
          </a:xfrm>
        </p:spPr>
        <p:txBody>
          <a:bodyPr/>
          <a:lstStyle/>
          <a:p>
            <a:pPr lvl="1"/>
            <a:r>
              <a:rPr lang="fi-FI" sz="2000" dirty="0" err="1" smtClean="0">
                <a:cs typeface="ＭＳ Ｐゴシック" pitchFamily="-110" charset="-128"/>
              </a:rPr>
              <a:t>Awarding</a:t>
            </a:r>
            <a:r>
              <a:rPr lang="fi-FI" sz="2000" dirty="0" smtClean="0">
                <a:cs typeface="ＭＳ Ｐゴシック" pitchFamily="-110" charset="-128"/>
              </a:rPr>
              <a:t> </a:t>
            </a:r>
            <a:r>
              <a:rPr lang="fi-FI" sz="2000" dirty="0" err="1">
                <a:cs typeface="ＭＳ Ｐゴシック" pitchFamily="-110" charset="-128"/>
              </a:rPr>
              <a:t>process</a:t>
            </a:r>
            <a:r>
              <a:rPr lang="fi-FI" sz="2000" dirty="0">
                <a:cs typeface="ＭＳ Ｐゴシック" pitchFamily="-110" charset="-128"/>
              </a:rPr>
              <a:t> </a:t>
            </a:r>
            <a:r>
              <a:rPr lang="fi-FI" sz="2000" dirty="0" err="1">
                <a:cs typeface="ＭＳ Ｐゴシック" pitchFamily="-110" charset="-128"/>
              </a:rPr>
              <a:t>handling</a:t>
            </a:r>
            <a:endParaRPr lang="fi-FI" sz="2000" dirty="0"/>
          </a:p>
          <a:p>
            <a:pPr lvl="1"/>
            <a:r>
              <a:rPr lang="fi-FI" sz="2000" dirty="0" err="1" smtClean="0">
                <a:cs typeface="ＭＳ Ｐゴシック" pitchFamily="-110" charset="-128"/>
              </a:rPr>
              <a:t>Communication</a:t>
            </a:r>
            <a:r>
              <a:rPr lang="fi-FI" sz="2000" dirty="0" smtClean="0">
                <a:cs typeface="ＭＳ Ｐゴシック" pitchFamily="-110" charset="-128"/>
              </a:rPr>
              <a:t> </a:t>
            </a:r>
            <a:r>
              <a:rPr lang="fi-FI" sz="2000" dirty="0" err="1">
                <a:cs typeface="ＭＳ Ｐゴシック" pitchFamily="-110" charset="-128"/>
              </a:rPr>
              <a:t>tools</a:t>
            </a:r>
            <a:endParaRPr lang="fi-FI" sz="2000" dirty="0"/>
          </a:p>
          <a:p>
            <a:pPr lvl="1"/>
            <a:r>
              <a:rPr lang="fi-FI" sz="2000" dirty="0" err="1" smtClean="0">
                <a:cs typeface="ＭＳ Ｐゴシック" pitchFamily="-110" charset="-128"/>
              </a:rPr>
              <a:t>Own</a:t>
            </a:r>
            <a:r>
              <a:rPr lang="fi-FI" sz="2000" dirty="0" smtClean="0">
                <a:cs typeface="ＭＳ Ｐゴシック" pitchFamily="-110" charset="-128"/>
              </a:rPr>
              <a:t> </a:t>
            </a:r>
            <a:r>
              <a:rPr lang="fi-FI" sz="2000" dirty="0" err="1">
                <a:cs typeface="ＭＳ Ｐゴシック" pitchFamily="-110" charset="-128"/>
              </a:rPr>
              <a:t>schedule</a:t>
            </a:r>
            <a:r>
              <a:rPr lang="fi-FI" sz="2000" dirty="0">
                <a:cs typeface="ＭＳ Ｐゴシック" pitchFamily="-110" charset="-128"/>
              </a:rPr>
              <a:t> </a:t>
            </a:r>
            <a:r>
              <a:rPr lang="fi-FI" sz="2000" dirty="0" err="1">
                <a:cs typeface="ＭＳ Ｐゴシック" pitchFamily="-110" charset="-128"/>
              </a:rPr>
              <a:t>handling</a:t>
            </a:r>
            <a:endParaRPr lang="fi-FI" sz="2000" dirty="0"/>
          </a:p>
          <a:p>
            <a:pPr lvl="1"/>
            <a:r>
              <a:rPr lang="fi-FI" sz="2000" dirty="0" err="1" smtClean="0">
                <a:cs typeface="ＭＳ Ｐゴシック" pitchFamily="-110" charset="-128"/>
              </a:rPr>
              <a:t>Own</a:t>
            </a:r>
            <a:r>
              <a:rPr lang="fi-FI" sz="2000" dirty="0" smtClean="0">
                <a:cs typeface="ＭＳ Ｐゴシック" pitchFamily="-110" charset="-128"/>
              </a:rPr>
              <a:t> </a:t>
            </a:r>
            <a:r>
              <a:rPr lang="fi-FI" sz="2000" dirty="0" err="1">
                <a:cs typeface="ＭＳ Ｐゴシック" pitchFamily="-110" charset="-128"/>
              </a:rPr>
              <a:t>workload</a:t>
            </a:r>
            <a:r>
              <a:rPr lang="fi-FI" sz="2000" dirty="0">
                <a:cs typeface="ＭＳ Ｐゴシック" pitchFamily="-110" charset="-128"/>
              </a:rPr>
              <a:t> </a:t>
            </a:r>
            <a:r>
              <a:rPr lang="fi-FI" sz="2000" dirty="0" err="1" smtClean="0">
                <a:cs typeface="ＭＳ Ｐゴシック" pitchFamily="-110" charset="-128"/>
              </a:rPr>
              <a:t>handling</a:t>
            </a:r>
            <a:endParaRPr lang="fi-FI" sz="2000" dirty="0" smtClean="0">
              <a:cs typeface="ＭＳ Ｐゴシック" pitchFamily="-110" charset="-128"/>
            </a:endParaRPr>
          </a:p>
          <a:p>
            <a:pPr lvl="1"/>
            <a:r>
              <a:rPr lang="fi-FI" sz="2000" dirty="0" smtClean="0">
                <a:cs typeface="ＭＳ Ｐゴシック" pitchFamily="-110" charset="-128"/>
              </a:rPr>
              <a:t>Course </a:t>
            </a:r>
            <a:r>
              <a:rPr lang="fi-FI" sz="2000" dirty="0" err="1" smtClean="0">
                <a:cs typeface="ＭＳ Ｐゴシック" pitchFamily="-110" charset="-128"/>
              </a:rPr>
              <a:t>planning</a:t>
            </a:r>
            <a:endParaRPr lang="fi-FI" sz="2000" dirty="0" smtClean="0">
              <a:cs typeface="ＭＳ Ｐゴシック" pitchFamily="-110" charset="-128"/>
            </a:endParaRPr>
          </a:p>
          <a:p>
            <a:pPr lvl="1"/>
            <a:r>
              <a:rPr lang="fi-FI" sz="2000" dirty="0" err="1" smtClean="0">
                <a:cs typeface="ＭＳ Ｐゴシック" pitchFamily="-110" charset="-128"/>
              </a:rPr>
              <a:t>Material</a:t>
            </a:r>
            <a:r>
              <a:rPr lang="fi-FI" sz="2000" dirty="0" smtClean="0">
                <a:cs typeface="ＭＳ Ｐゴシック" pitchFamily="-110" charset="-128"/>
              </a:rPr>
              <a:t> and </a:t>
            </a:r>
            <a:r>
              <a:rPr lang="fi-FI" sz="2000" dirty="0" err="1" smtClean="0">
                <a:cs typeface="ＭＳ Ｐゴシック" pitchFamily="-110" charset="-128"/>
              </a:rPr>
              <a:t>document</a:t>
            </a:r>
            <a:r>
              <a:rPr lang="fi-FI" sz="2000" dirty="0" smtClean="0">
                <a:cs typeface="ＭＳ Ｐゴシック" pitchFamily="-110" charset="-128"/>
              </a:rPr>
              <a:t> </a:t>
            </a:r>
            <a:r>
              <a:rPr lang="fi-FI" sz="2000" dirty="0" err="1" smtClean="0">
                <a:cs typeface="ＭＳ Ｐゴシック" pitchFamily="-110" charset="-128"/>
              </a:rPr>
              <a:t>handling</a:t>
            </a:r>
            <a:endParaRPr lang="fi-FI" sz="2000" dirty="0" smtClean="0">
              <a:cs typeface="ＭＳ Ｐゴシック" pitchFamily="-110" charset="-128"/>
            </a:endParaRPr>
          </a:p>
          <a:p>
            <a:pPr lvl="1"/>
            <a:r>
              <a:rPr lang="fi-FI" sz="2000" dirty="0" err="1" smtClean="0">
                <a:cs typeface="ＭＳ Ｐゴシック" pitchFamily="-110" charset="-128"/>
              </a:rPr>
              <a:t>Support</a:t>
            </a:r>
            <a:r>
              <a:rPr lang="fi-FI" sz="2000" dirty="0" smtClean="0">
                <a:cs typeface="ＭＳ Ｐゴシック" pitchFamily="-110" charset="-128"/>
              </a:rPr>
              <a:t> for </a:t>
            </a:r>
            <a:r>
              <a:rPr lang="fi-FI" sz="2000" dirty="0" err="1" smtClean="0">
                <a:cs typeface="ＭＳ Ｐゴシック" pitchFamily="-110" charset="-128"/>
              </a:rPr>
              <a:t>virtual</a:t>
            </a:r>
            <a:r>
              <a:rPr lang="fi-FI" sz="2000" dirty="0" smtClean="0">
                <a:cs typeface="ＭＳ Ｐゴシック" pitchFamily="-110" charset="-128"/>
              </a:rPr>
              <a:t> </a:t>
            </a:r>
            <a:r>
              <a:rPr lang="fi-FI" sz="2000" dirty="0" err="1">
                <a:cs typeface="ＭＳ Ｐゴシック" pitchFamily="-110" charset="-128"/>
              </a:rPr>
              <a:t>learning</a:t>
            </a:r>
            <a:r>
              <a:rPr lang="fi-FI" sz="2000" dirty="0">
                <a:cs typeface="ＭＳ Ｐゴシック" pitchFamily="-110" charset="-128"/>
              </a:rPr>
              <a:t> </a:t>
            </a:r>
            <a:r>
              <a:rPr lang="fi-FI" sz="2000" dirty="0" err="1" smtClean="0">
                <a:cs typeface="ＭＳ Ｐゴシック" pitchFamily="-110" charset="-128"/>
              </a:rPr>
              <a:t>environments</a:t>
            </a:r>
            <a:endParaRPr lang="fi-FI" sz="2000" dirty="0"/>
          </a:p>
          <a:p>
            <a:pPr lvl="1"/>
            <a:endParaRPr lang="fi-FI" sz="1600" dirty="0"/>
          </a:p>
        </p:txBody>
      </p:sp>
      <p:sp>
        <p:nvSpPr>
          <p:cNvPr id="5" name="Footer Placeholder 4"/>
          <p:cNvSpPr>
            <a:spLocks noGrp="1"/>
          </p:cNvSpPr>
          <p:nvPr>
            <p:ph type="ftr" sz="quarter" idx="10"/>
          </p:nvPr>
        </p:nvSpPr>
        <p:spPr/>
        <p:txBody>
          <a:bodyPr/>
          <a:lstStyle/>
          <a:p>
            <a:pPr>
              <a:defRPr/>
            </a:pPr>
            <a:r>
              <a:rPr lang="en-US" dirty="0" err="1"/>
              <a:t>Tuomas</a:t>
            </a:r>
            <a:r>
              <a:rPr lang="en-US" dirty="0"/>
              <a:t> </a:t>
            </a:r>
            <a:r>
              <a:rPr lang="en-US" dirty="0" err="1"/>
              <a:t>Orama</a:t>
            </a:r>
            <a:r>
              <a:rPr lang="en-US" dirty="0"/>
              <a:t> &amp; Jaakko Rannila</a:t>
            </a:r>
            <a:endParaRPr lang="fi-FI" dirty="0"/>
          </a:p>
        </p:txBody>
      </p:sp>
      <p:sp>
        <p:nvSpPr>
          <p:cNvPr id="6" name="Slide Number Placeholder 5"/>
          <p:cNvSpPr>
            <a:spLocks noGrp="1"/>
          </p:cNvSpPr>
          <p:nvPr>
            <p:ph type="sldNum" sz="quarter" idx="11"/>
          </p:nvPr>
        </p:nvSpPr>
        <p:spPr/>
        <p:txBody>
          <a:bodyPr/>
          <a:lstStyle/>
          <a:p>
            <a:pPr>
              <a:defRPr/>
            </a:pPr>
            <a:fld id="{47678A94-D102-4C7B-B52D-F3ED2B67FE67}" type="slidenum">
              <a:rPr lang="fi-FI" smtClean="0"/>
              <a:pPr>
                <a:defRPr/>
              </a:pPr>
              <a:t>9</a:t>
            </a:fld>
            <a:endParaRPr lang="fi-FI"/>
          </a:p>
        </p:txBody>
      </p:sp>
      <p:sp>
        <p:nvSpPr>
          <p:cNvPr id="4" name="Date Placeholder 3"/>
          <p:cNvSpPr>
            <a:spLocks noGrp="1"/>
          </p:cNvSpPr>
          <p:nvPr>
            <p:ph type="dt" sz="half" idx="12"/>
          </p:nvPr>
        </p:nvSpPr>
        <p:spPr/>
        <p:txBody>
          <a:bodyPr/>
          <a:lstStyle/>
          <a:p>
            <a:pPr>
              <a:defRPr/>
            </a:pPr>
            <a:fld id="{047FBA5B-B570-41CC-80DD-0DB5F793A27C}" type="datetime3">
              <a:rPr lang="en-US" smtClean="0"/>
              <a:t>25 June 2012</a:t>
            </a:fld>
            <a:endParaRPr lang="fi-FI"/>
          </a:p>
        </p:txBody>
      </p:sp>
      <p:graphicFrame>
        <p:nvGraphicFramePr>
          <p:cNvPr id="10" name="Diagram 9"/>
          <p:cNvGraphicFramePr/>
          <p:nvPr>
            <p:extLst>
              <p:ext uri="{D42A27DB-BD31-4B8C-83A1-F6EECF244321}">
                <p14:modId xmlns:p14="http://schemas.microsoft.com/office/powerpoint/2010/main" val="3686329984"/>
              </p:ext>
            </p:extLst>
          </p:nvPr>
        </p:nvGraphicFramePr>
        <p:xfrm>
          <a:off x="3889914" y="120366"/>
          <a:ext cx="5486763" cy="5809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85103405"/>
      </p:ext>
    </p:extLst>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itle of the presentation&amp;#x0D;&amp;#x0A;&amp;quot;&quot;/&gt;&lt;property id=&quot;20307&quot; value=&quot;258&quot;/&gt;&lt;/object&gt;&lt;object type=&quot;3&quot; unique_id=&quot;10005&quot;&gt;&lt;property id=&quot;20148&quot; value=&quot;5&quot;/&gt;&lt;property id=&quot;20300&quot; value=&quot;Slide 2&quot;/&gt;&lt;property id=&quot;20307&quot; value=&quot;259&quot;/&gt;&lt;/object&gt;&lt;object type=&quot;3&quot; unique_id=&quot;10006&quot;&gt;&lt;property id=&quot;20148&quot; value=&quot;5&quot;/&gt;&lt;property id=&quot;20300&quot; value=&quot;Slide 3&quot;/&gt;&lt;property id=&quot;20307&quot; value=&quot;260&quot;/&gt;&lt;/object&gt;&lt;object type=&quot;3&quot; unique_id=&quot;10007&quot;&gt;&lt;property id=&quot;20148&quot; value=&quot;5&quot;/&gt;&lt;property id=&quot;20300&quot; value=&quot;Slide 4&quot;/&gt;&lt;property id=&quot;20307&quot; value=&quot;261&quot;/&gt;&lt;/object&gt;&lt;object type=&quot;3&quot; unique_id=&quot;10008&quot;&gt;&lt;property id=&quot;20148&quot; value=&quot;5&quot;/&gt;&lt;property id=&quot;20300&quot; value=&quot;Slide 5 - &amp;quot;First slide of a section&amp;#x0D;&amp;#x0A;&amp;#x0D;&amp;#x0A;&amp;quot;&quot;/&gt;&lt;property id=&quot;20307&quot; value=&quot;272&quot;/&gt;&lt;/object&gt;&lt;object type=&quot;3&quot; unique_id=&quot;10009&quot;&gt;&lt;property id=&quot;20148&quot; value=&quot;5&quot;/&gt;&lt;property id=&quot;20300&quot; value=&quot;Slide 6 - &amp;quot;First slide of a section&amp;#x0D;&amp;#x0A;&amp;quot;&quot;/&gt;&lt;property id=&quot;20307&quot; value=&quot;273&quot;/&gt;&lt;/object&gt;&lt;object type=&quot;3&quot; unique_id=&quot;10010&quot;&gt;&lt;property id=&quot;20148&quot; value=&quot;5&quot;/&gt;&lt;property id=&quot;20300&quot; value=&quot;Slide 7 - &amp;quot;First slide of a section&amp;#x0D;&amp;#x0A;&amp;quot;&quot;/&gt;&lt;property id=&quot;20307&quot; value=&quot;274&quot;/&gt;&lt;/object&gt;&lt;object type=&quot;3&quot; unique_id=&quot;10011&quot;&gt;&lt;property id=&quot;20148&quot; value=&quot;5&quot;/&gt;&lt;property id=&quot;20300&quot; value=&quot;Slide 8 - &amp;quot;First slide of a section&amp;#x0D;&amp;#x0A;&amp;quot;&quot;/&gt;&lt;property id=&quot;20307&quot; value=&quot;275&quot;/&gt;&lt;/object&gt;&lt;object type=&quot;3&quot; unique_id=&quot;10012&quot;&gt;&lt;property id=&quot;20148&quot; value=&quot;5&quot;/&gt;&lt;property id=&quot;20300&quot; value=&quot;Slide 9 - &amp;quot;First slide of a section&amp;#x0D;&amp;#x0A;&amp;quot;&quot;/&gt;&lt;property id=&quot;20307&quot; value=&quot;276&quot;/&gt;&lt;/object&gt;&lt;object type=&quot;3&quot; unique_id=&quot;10013&quot;&gt;&lt;property id=&quot;20148&quot; value=&quot;5&quot;/&gt;&lt;property id=&quot;20300&quot; value=&quot;Slide 10 - &amp;quot;First slide of a section&amp;#x0D;&amp;#x0A;&amp;quot;&quot;/&gt;&lt;property id=&quot;20307&quot; value=&quot;277&quot;/&gt;&lt;/object&gt;&lt;object type=&quot;3&quot; unique_id=&quot;10014&quot;&gt;&lt;property id=&quot;20148&quot; value=&quot;5&quot;/&gt;&lt;property id=&quot;20300&quot; value=&quot;Slide 11 - &amp;quot;First slide of a section&amp;#x0D;&amp;#x0A;&amp;quot;&quot;/&gt;&lt;property id=&quot;20307&quot; value=&quot;278&quot;/&gt;&lt;/object&gt;&lt;object type=&quot;3&quot; unique_id=&quot;10015&quot;&gt;&lt;property id=&quot;20148&quot; value=&quot;5&quot;/&gt;&lt;property id=&quot;20300&quot; value=&quot;Slide 12 - &amp;quot;First slide of a section&amp;#x0D;&amp;#x0A;&amp;quot;&quot;/&gt;&lt;property id=&quot;20307&quot; value=&quot;279&quot;/&gt;&lt;/object&gt;&lt;object type=&quot;3&quot; unique_id=&quot;10016&quot;&gt;&lt;property id=&quot;20148&quot; value=&quot;5&quot;/&gt;&lt;property id=&quot;20300&quot; value=&quot;Slide 13&quot;/&gt;&lt;property id=&quot;20307&quot; value=&quot;280&quot;/&gt;&lt;/object&gt;&lt;/object&gt;&lt;/object&gt;&lt;/database&gt;"/>
  <p:tag name="SECTOMILLISECCONVERTED" val="1"/>
</p:tagLst>
</file>

<file path=ppt/theme/theme1.xml><?xml version="1.0" encoding="utf-8"?>
<a:theme xmlns:a="http://schemas.openxmlformats.org/drawingml/2006/main" name="Kalvopohjat_eng1">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Kalvopohjat_eng1</Template>
  <TotalTime>878</TotalTime>
  <Words>1259</Words>
  <Application>Microsoft Macintosh PowerPoint</Application>
  <PresentationFormat>On-screen Show (4:3)</PresentationFormat>
  <Paragraphs>193</Paragraphs>
  <Slides>18</Slides>
  <Notes>14</Notes>
  <HiddenSlides>0</HiddenSlides>
  <MMClips>0</MMClips>
  <ScaleCrop>false</ScaleCrop>
  <HeadingPairs>
    <vt:vector size="8" baseType="variant">
      <vt:variant>
        <vt:lpstr>Theme</vt:lpstr>
      </vt:variant>
      <vt:variant>
        <vt:i4>4</vt:i4>
      </vt:variant>
      <vt:variant>
        <vt:lpstr>Embedded OLE Servers</vt:lpstr>
      </vt:variant>
      <vt:variant>
        <vt:i4>1</vt:i4>
      </vt:variant>
      <vt:variant>
        <vt:lpstr>Slide Titles</vt:lpstr>
      </vt:variant>
      <vt:variant>
        <vt:i4>18</vt:i4>
      </vt:variant>
      <vt:variant>
        <vt:lpstr>Custom Shows</vt:lpstr>
      </vt:variant>
      <vt:variant>
        <vt:i4>18</vt:i4>
      </vt:variant>
    </vt:vector>
  </HeadingPairs>
  <TitlesOfParts>
    <vt:vector size="41" baseType="lpstr">
      <vt:lpstr>Kalvopohjat_eng1</vt:lpstr>
      <vt:lpstr>2_Metropolia_strategia</vt:lpstr>
      <vt:lpstr>3_Metropolia_strategia</vt:lpstr>
      <vt:lpstr>4_Metropolia_strategia</vt:lpstr>
      <vt:lpstr>Image</vt:lpstr>
      <vt:lpstr>Peppi - Next-generation ecosystem for Higher Education Institutions education management</vt:lpstr>
      <vt:lpstr>Problem 1 = spider web</vt:lpstr>
      <vt:lpstr>Problem 2 = Master data handling</vt:lpstr>
      <vt:lpstr>Problem 3 = Monolithic systems</vt:lpstr>
      <vt:lpstr>Problem 4 = user experience</vt:lpstr>
      <vt:lpstr>Creating new university education management ecosystem using service oriented architecture - Peppi</vt:lpstr>
      <vt:lpstr>About</vt:lpstr>
      <vt:lpstr>Services for education management</vt:lpstr>
      <vt:lpstr>Services for teachers</vt:lpstr>
      <vt:lpstr>Peppi - Architecture</vt:lpstr>
      <vt:lpstr>Used technologies</vt:lpstr>
      <vt:lpstr>Deployment diagram</vt:lpstr>
      <vt:lpstr>Benefits</vt:lpstr>
      <vt:lpstr>Benefits for IT-Services </vt:lpstr>
      <vt:lpstr>Benefits for Executives and Management</vt:lpstr>
      <vt:lpstr>Benefits for Users</vt:lpstr>
      <vt:lpstr>Demo  https://peppi.eduix.fi/ </vt:lpstr>
      <vt:lpstr>Thank You!  Further information: Jaakko Rannila, Tuomas Orama   Helsinki Metropolia University of Applied Sciences jaakko.rannila@metropolia.fi tuomas.orama@metropolia.fi </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HELSINKI METROPOLIA UNIVERSITY OF APPLIED SCIENCES IN 2012 Service Description - Peppi Rannila &amp; Suominen</dc:title>
  <dc:creator>Esa Suominen</dc:creator>
  <cp:lastModifiedBy>Education</cp:lastModifiedBy>
  <cp:revision>90</cp:revision>
  <dcterms:created xsi:type="dcterms:W3CDTF">2012-06-05T06:38:37Z</dcterms:created>
  <dcterms:modified xsi:type="dcterms:W3CDTF">2012-06-25T08:21:26Z</dcterms:modified>
</cp:coreProperties>
</file>