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17C1F-4789-4B27-BE42-7274D9493B33}" type="datetimeFigureOut">
              <a:rPr lang="fi-FI" smtClean="0"/>
              <a:t>28.10.2011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57EBC-7D03-4C36-8396-4AA9BA5AE01F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57EBC-7D03-4C36-8396-4AA9BA5AE01F}" type="slidenum">
              <a:rPr lang="fi-FI" smtClean="0"/>
              <a:t>6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70D8897-0275-498B-AE35-6B3042BFFA75}" type="datetimeFigureOut">
              <a:rPr lang="fi-FI" smtClean="0"/>
              <a:pPr/>
              <a:t>28.10.2011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5DB803E-4CA8-4BD5-9697-10AF5BA7DEFE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eli.rinskoi@metropolia.f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heli.rinskoi@gmail.co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Case: Metropolia Alumnit ry.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Mitkä alumnit?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Metropolia alumnit ry. on Metropoliasta ja sitä edeltäneistä korkeakouluista valmistuneiden opiskelijoiden yhteisö. Alumni = kasvatti, suojatti.</a:t>
            </a:r>
          </a:p>
          <a:p>
            <a:r>
              <a:rPr lang="fi-FI" dirty="0" smtClean="0"/>
              <a:t>Yhdistyksen tarkoitus on </a:t>
            </a:r>
            <a:r>
              <a:rPr lang="fi-FI" dirty="0" smtClean="0"/>
              <a:t>edesauttaa koulun työelämäyhteistyötä, </a:t>
            </a:r>
            <a:r>
              <a:rPr lang="fi-FI" dirty="0" smtClean="0"/>
              <a:t>tarjota </a:t>
            </a:r>
            <a:r>
              <a:rPr lang="fi-FI" dirty="0" smtClean="0"/>
              <a:t>jäsenille jatkokouluttautumismahdollisuuksia </a:t>
            </a:r>
            <a:r>
              <a:rPr lang="fi-FI" dirty="0" smtClean="0"/>
              <a:t>ja luoda keinoja </a:t>
            </a:r>
            <a:r>
              <a:rPr lang="fi-FI" dirty="0" smtClean="0"/>
              <a:t>verkostoitumiseen sekä opiskelijoille että alumneille.</a:t>
            </a:r>
            <a:endParaRPr lang="fi-FI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me tarvitaan?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Uudet </a:t>
            </a:r>
            <a:r>
              <a:rPr lang="fi-FI" dirty="0" smtClean="0"/>
              <a:t>verkkosivut. </a:t>
            </a:r>
            <a:r>
              <a:rPr lang="fi-FI" dirty="0" smtClean="0"/>
              <a:t>I</a:t>
            </a:r>
            <a:r>
              <a:rPr lang="fi-FI" dirty="0" smtClean="0"/>
              <a:t>rroitetaan </a:t>
            </a:r>
            <a:r>
              <a:rPr lang="fi-FI" dirty="0" smtClean="0"/>
              <a:t>Metropolian sivujen </a:t>
            </a:r>
            <a:r>
              <a:rPr lang="fi-FI" dirty="0" smtClean="0"/>
              <a:t>alaisuudesta ja graafisesta ilmeestä, </a:t>
            </a:r>
            <a:r>
              <a:rPr lang="fi-FI" dirty="0" smtClean="0"/>
              <a:t>mutta </a:t>
            </a:r>
            <a:r>
              <a:rPr lang="fi-FI" dirty="0" smtClean="0"/>
              <a:t>jäävät </a:t>
            </a:r>
            <a:r>
              <a:rPr lang="fi-FI" dirty="0" smtClean="0"/>
              <a:t>Metropolian </a:t>
            </a:r>
            <a:r>
              <a:rPr lang="fi-FI" dirty="0" smtClean="0"/>
              <a:t>serverille. </a:t>
            </a:r>
          </a:p>
          <a:p>
            <a:r>
              <a:rPr lang="fi-FI" dirty="0" smtClean="0"/>
              <a:t>Sovelias, mahdollisimman käyttäjäystävällinen sisällönhallintajärjestelmä.</a:t>
            </a:r>
            <a:endParaRPr lang="fi-FI" dirty="0" smtClean="0"/>
          </a:p>
          <a:p>
            <a:r>
              <a:rPr lang="fi-FI" dirty="0" smtClean="0"/>
              <a:t>Sivujen </a:t>
            </a:r>
            <a:r>
              <a:rPr lang="fi-FI" dirty="0" smtClean="0"/>
              <a:t>visuaalinen </a:t>
            </a:r>
            <a:r>
              <a:rPr lang="fi-FI" dirty="0" smtClean="0"/>
              <a:t>suunnittelu referenssimateriaaliin pohjaten.</a:t>
            </a:r>
          </a:p>
          <a:p>
            <a:r>
              <a:rPr lang="fi-FI" dirty="0" smtClean="0"/>
              <a:t>Sivujen luonti sisällönhallintajärjestelmään</a:t>
            </a:r>
            <a:r>
              <a:rPr lang="fi-FI" dirty="0" smtClean="0"/>
              <a:t>.</a:t>
            </a:r>
            <a:endParaRPr lang="fi-FI" dirty="0" smtClean="0"/>
          </a:p>
          <a:p>
            <a:r>
              <a:rPr lang="fi-FI" dirty="0" smtClean="0"/>
              <a:t>Valokuvia </a:t>
            </a:r>
            <a:r>
              <a:rPr lang="fi-FI" dirty="0" smtClean="0"/>
              <a:t>kuvitukseksi.</a:t>
            </a:r>
            <a:endParaRPr lang="fi-FI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toimitamme?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Domain, serveritila, metropolialta.</a:t>
            </a:r>
          </a:p>
          <a:p>
            <a:r>
              <a:rPr lang="fi-FI" dirty="0" smtClean="0"/>
              <a:t>Informaatio-arkkitehtuuri/sivurunko.</a:t>
            </a:r>
            <a:endParaRPr lang="fi-FI" dirty="0" smtClean="0"/>
          </a:p>
          <a:p>
            <a:r>
              <a:rPr lang="fi-FI" dirty="0" smtClean="0"/>
              <a:t>Verkkotekstit/sisällöt.</a:t>
            </a:r>
            <a:endParaRPr lang="fi-FI" dirty="0" smtClean="0"/>
          </a:p>
          <a:p>
            <a:r>
              <a:rPr lang="fi-FI" dirty="0" smtClean="0"/>
              <a:t>Selkeät </a:t>
            </a:r>
            <a:r>
              <a:rPr lang="fi-FI" dirty="0" smtClean="0"/>
              <a:t>suuntaviivat graafiseen suunnitteluun.</a:t>
            </a:r>
            <a:endParaRPr lang="fi-FI" dirty="0" smtClean="0"/>
          </a:p>
          <a:p>
            <a:pPr>
              <a:buNone/>
            </a:pPr>
            <a:endParaRPr lang="fi-FI" dirty="0" smtClean="0"/>
          </a:p>
          <a:p>
            <a:endParaRPr lang="fi-FI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Erityishuomioita/tarpeita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Englanninkielinen, muuten identtinen </a:t>
            </a:r>
            <a:r>
              <a:rPr lang="fi-FI" dirty="0" smtClean="0"/>
              <a:t>versio sivuista</a:t>
            </a:r>
            <a:endParaRPr lang="fi-FI" dirty="0" smtClean="0"/>
          </a:p>
          <a:p>
            <a:r>
              <a:rPr lang="fi-FI" dirty="0" smtClean="0"/>
              <a:t>Pdf-arkisto</a:t>
            </a:r>
          </a:p>
          <a:p>
            <a:r>
              <a:rPr lang="fi-FI" dirty="0" smtClean="0"/>
              <a:t>Muutama lomake</a:t>
            </a:r>
          </a:p>
          <a:p>
            <a:r>
              <a:rPr lang="fi-FI" dirty="0" smtClean="0"/>
              <a:t>Haku (mahdollisesti korvattavissa sivukartalla)</a:t>
            </a:r>
          </a:p>
          <a:p>
            <a:endParaRPr lang="fi-FI" dirty="0" smtClean="0"/>
          </a:p>
          <a:p>
            <a:pPr lvl="1"/>
            <a:r>
              <a:rPr lang="fi-FI" dirty="0" smtClean="0"/>
              <a:t>Innostuksen/osaamisen mukaan pieni flash-elementti (logo-reel)</a:t>
            </a:r>
          </a:p>
          <a:p>
            <a:pPr lvl="1"/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Alumnien yhteyshenkilö	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Heli Rinskoi</a:t>
            </a:r>
          </a:p>
          <a:p>
            <a:pPr lvl="1"/>
            <a:r>
              <a:rPr lang="fi-FI" dirty="0" smtClean="0"/>
              <a:t>Metropolian opiskelija, DiVi, 5. vuosi</a:t>
            </a:r>
          </a:p>
          <a:p>
            <a:pPr lvl="1"/>
            <a:r>
              <a:rPr lang="fi-FI" dirty="0" smtClean="0"/>
              <a:t>A</a:t>
            </a:r>
            <a:r>
              <a:rPr lang="fi-FI" dirty="0" smtClean="0"/>
              <a:t>lumneilla työharjoittelussa </a:t>
            </a:r>
            <a:endParaRPr lang="fi-FI" dirty="0" smtClean="0"/>
          </a:p>
          <a:p>
            <a:r>
              <a:rPr lang="fi-FI" dirty="0" smtClean="0">
                <a:hlinkClick r:id="rId3"/>
              </a:rPr>
              <a:t>heli.rinskoi@metropolia.fi</a:t>
            </a:r>
            <a:r>
              <a:rPr lang="fi-FI" dirty="0" smtClean="0"/>
              <a:t> / </a:t>
            </a:r>
            <a:r>
              <a:rPr lang="fi-FI" dirty="0" smtClean="0">
                <a:hlinkClick r:id="rId4"/>
              </a:rPr>
              <a:t>heli.rinskoi@gmail.com</a:t>
            </a:r>
            <a:endParaRPr lang="fi-FI" dirty="0" smtClean="0"/>
          </a:p>
          <a:p>
            <a:pPr>
              <a:buNone/>
            </a:pPr>
            <a:endParaRPr lang="fi-FI" dirty="0" smtClean="0"/>
          </a:p>
          <a:p>
            <a:endParaRPr lang="fi-FI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Sivurakenne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i-FI" dirty="0" smtClean="0"/>
              <a:t>Joka sivulla kiinteänä SoMe-yhteys ja mahd. yhdistyksen geneeriset yhteystiedot. Haku tai sivukartta.</a:t>
            </a:r>
          </a:p>
          <a:p>
            <a:r>
              <a:rPr lang="fi-FI" dirty="0" smtClean="0"/>
              <a:t>Etusivu</a:t>
            </a:r>
          </a:p>
          <a:p>
            <a:pPr lvl="1"/>
            <a:r>
              <a:rPr lang="fi-FI" dirty="0" smtClean="0"/>
              <a:t>Lyhyt yleisesittely, feedi uutisista (4 uusinta ym.) yhteistyökump. </a:t>
            </a:r>
            <a:r>
              <a:rPr lang="fi-FI" dirty="0" smtClean="0"/>
              <a:t>l</a:t>
            </a:r>
            <a:r>
              <a:rPr lang="fi-FI" dirty="0" smtClean="0"/>
              <a:t>ogot (pieni rulla), linkkinapit liity &amp; uutiskirje- formeihin</a:t>
            </a:r>
          </a:p>
          <a:p>
            <a:r>
              <a:rPr lang="fi-FI" dirty="0" smtClean="0"/>
              <a:t>Yhdistys</a:t>
            </a:r>
          </a:p>
          <a:p>
            <a:pPr lvl="1"/>
            <a:r>
              <a:rPr lang="fi-FI" dirty="0" smtClean="0"/>
              <a:t>Työntekijät ja yhteystiedot </a:t>
            </a:r>
          </a:p>
          <a:p>
            <a:pPr lvl="1"/>
            <a:r>
              <a:rPr lang="fi-FI" dirty="0" smtClean="0"/>
              <a:t>hallituksen esittely</a:t>
            </a:r>
          </a:p>
          <a:p>
            <a:r>
              <a:rPr lang="fi-FI" dirty="0" smtClean="0"/>
              <a:t>Uutiset</a:t>
            </a:r>
          </a:p>
          <a:p>
            <a:pPr lvl="1"/>
            <a:r>
              <a:rPr lang="fi-FI" dirty="0" smtClean="0"/>
              <a:t>Uutiset: tiedotteet ja tapahtumat</a:t>
            </a:r>
          </a:p>
          <a:p>
            <a:pPr lvl="1"/>
            <a:r>
              <a:rPr lang="fi-FI" dirty="0" smtClean="0"/>
              <a:t>Julkaisut (Alumnus)</a:t>
            </a:r>
          </a:p>
          <a:p>
            <a:pPr lvl="1"/>
            <a:r>
              <a:rPr lang="fi-FI" dirty="0" smtClean="0"/>
              <a:t>A</a:t>
            </a:r>
            <a:r>
              <a:rPr lang="fi-FI" dirty="0" smtClean="0"/>
              <a:t>rkisto</a:t>
            </a:r>
          </a:p>
          <a:p>
            <a:r>
              <a:rPr lang="fi-FI" dirty="0" smtClean="0"/>
              <a:t>Jäsenyys</a:t>
            </a:r>
          </a:p>
          <a:p>
            <a:pPr lvl="1"/>
            <a:r>
              <a:rPr lang="fi-FI" dirty="0" smtClean="0"/>
              <a:t>Edut</a:t>
            </a:r>
          </a:p>
          <a:p>
            <a:pPr lvl="1"/>
            <a:r>
              <a:rPr lang="fi-FI" dirty="0" smtClean="0"/>
              <a:t>Liittyminen (formi)</a:t>
            </a:r>
          </a:p>
          <a:p>
            <a:pPr lvl="1"/>
            <a:r>
              <a:rPr lang="fi-FI" dirty="0" smtClean="0"/>
              <a:t>Tilaa newsletter (formi)</a:t>
            </a:r>
          </a:p>
          <a:p>
            <a:r>
              <a:rPr lang="fi-FI" dirty="0" smtClean="0"/>
              <a:t>Yhteistyökumppanit</a:t>
            </a:r>
          </a:p>
          <a:p>
            <a:pPr lvl="1"/>
            <a:r>
              <a:rPr lang="fi-FI" dirty="0" smtClean="0"/>
              <a:t>Lyhyet esittelyt ja edut</a:t>
            </a:r>
            <a:endParaRPr lang="fi-FI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1495</TotalTime>
  <Words>218</Words>
  <Application>Microsoft Office PowerPoint</Application>
  <PresentationFormat>On-screen Show (4:3)</PresentationFormat>
  <Paragraphs>45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Case: Metropolia Alumnit ry.</vt:lpstr>
      <vt:lpstr>Mitkä alumnit?</vt:lpstr>
      <vt:lpstr>Mitä me tarvitaan?</vt:lpstr>
      <vt:lpstr>Mitä toimitamme?</vt:lpstr>
      <vt:lpstr>Erityishuomioita/tarpeita</vt:lpstr>
      <vt:lpstr>Alumnien yhteyshenkilö </vt:lpstr>
      <vt:lpstr>Sivurakenne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kew</dc:creator>
  <cp:lastModifiedBy>kew</cp:lastModifiedBy>
  <cp:revision>104</cp:revision>
  <dcterms:created xsi:type="dcterms:W3CDTF">2011-10-24T10:10:32Z</dcterms:created>
  <dcterms:modified xsi:type="dcterms:W3CDTF">2011-10-28T19:47:36Z</dcterms:modified>
</cp:coreProperties>
</file>