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diagrams/colors1.xml" ContentType="application/vnd.openxmlformats-officedocument.drawingml.diagramColors+xml"/>
  <Override PartName="/docProps/app.xml" ContentType="application/vnd.openxmlformats-officedocument.extended-properties+xml"/>
  <Override PartName="/ppt/diagrams/layout1.xml" ContentType="application/vnd.openxmlformats-officedocument.drawingml.diagramLayout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diagrams/drawing1.xml" ContentType="application/vnd.ms-office.drawingml.diagramDrawing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62" r:id="rId14"/>
    <p:sldId id="263" r:id="rId15"/>
    <p:sldId id="270" r:id="rId16"/>
    <p:sldId id="271" r:id="rId1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7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EBC5AA-CC17-4425-87E9-9E986C819FAE}" type="doc">
      <dgm:prSet loTypeId="urn:microsoft.com/office/officeart/2005/8/layout/orgChart1" loCatId="hierarchy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fi-FI"/>
        </a:p>
      </dgm:t>
    </dgm:pt>
    <dgm:pt modelId="{C625F80F-F5D2-472B-B445-12DCBD6B5D7B}">
      <dgm:prSet phldrT="[Text]"/>
      <dgm:spPr/>
      <dgm:t>
        <a:bodyPr/>
        <a:lstStyle/>
        <a:p>
          <a:r>
            <a:rPr lang="fi-FI" dirty="0" err="1" smtClean="0"/>
            <a:t>Alumnit</a:t>
          </a:r>
          <a:endParaRPr lang="fi-FI" dirty="0"/>
        </a:p>
      </dgm:t>
    </dgm:pt>
    <dgm:pt modelId="{FCA7E6C1-03B2-48A6-8187-A9B0D91AA248}" type="parTrans" cxnId="{48E9BE0A-7D88-40F5-80EC-6382C76347E8}">
      <dgm:prSet/>
      <dgm:spPr/>
      <dgm:t>
        <a:bodyPr/>
        <a:lstStyle/>
        <a:p>
          <a:endParaRPr lang="fi-FI"/>
        </a:p>
      </dgm:t>
    </dgm:pt>
    <dgm:pt modelId="{60B5535C-C786-42D8-AAC5-CFB40F9902F8}" type="sibTrans" cxnId="{48E9BE0A-7D88-40F5-80EC-6382C76347E8}">
      <dgm:prSet/>
      <dgm:spPr/>
      <dgm:t>
        <a:bodyPr/>
        <a:lstStyle/>
        <a:p>
          <a:endParaRPr lang="fi-FI"/>
        </a:p>
      </dgm:t>
    </dgm:pt>
    <dgm:pt modelId="{E2FE70A1-01F3-4CA9-A309-08519E7B40AA}">
      <dgm:prSet/>
      <dgm:spPr/>
      <dgm:t>
        <a:bodyPr/>
        <a:lstStyle/>
        <a:p>
          <a:r>
            <a:rPr lang="fi-FI" dirty="0" smtClean="0"/>
            <a:t>Yhdistys</a:t>
          </a:r>
          <a:endParaRPr lang="fi-FI" dirty="0"/>
        </a:p>
      </dgm:t>
    </dgm:pt>
    <dgm:pt modelId="{E5BC36A6-23FD-490C-BE72-A687AA26D321}" type="parTrans" cxnId="{12554356-CCB0-4DE8-BD2C-2532EB4FA2D7}">
      <dgm:prSet/>
      <dgm:spPr/>
      <dgm:t>
        <a:bodyPr/>
        <a:lstStyle/>
        <a:p>
          <a:endParaRPr lang="fi-FI"/>
        </a:p>
      </dgm:t>
    </dgm:pt>
    <dgm:pt modelId="{81D96EF1-1F36-416A-B470-E7F9C9A35D74}" type="sibTrans" cxnId="{12554356-CCB0-4DE8-BD2C-2532EB4FA2D7}">
      <dgm:prSet/>
      <dgm:spPr/>
      <dgm:t>
        <a:bodyPr/>
        <a:lstStyle/>
        <a:p>
          <a:endParaRPr lang="fi-FI"/>
        </a:p>
      </dgm:t>
    </dgm:pt>
    <dgm:pt modelId="{885C40C9-3903-40C3-95E4-115F4170B145}">
      <dgm:prSet/>
      <dgm:spPr/>
      <dgm:t>
        <a:bodyPr/>
        <a:lstStyle/>
        <a:p>
          <a:r>
            <a:rPr lang="fi-FI" dirty="0" smtClean="0"/>
            <a:t>Uutiset</a:t>
          </a:r>
          <a:endParaRPr lang="fi-FI" dirty="0"/>
        </a:p>
      </dgm:t>
    </dgm:pt>
    <dgm:pt modelId="{CC50F243-9AD7-44C7-9EA4-12B79AFD392E}" type="parTrans" cxnId="{CA1B1450-5501-4843-9728-B8FB6AAF0EB5}">
      <dgm:prSet/>
      <dgm:spPr/>
      <dgm:t>
        <a:bodyPr/>
        <a:lstStyle/>
        <a:p>
          <a:endParaRPr lang="fi-FI"/>
        </a:p>
      </dgm:t>
    </dgm:pt>
    <dgm:pt modelId="{1A1B0427-C6C5-45AC-A6C6-12AB599983AF}" type="sibTrans" cxnId="{CA1B1450-5501-4843-9728-B8FB6AAF0EB5}">
      <dgm:prSet/>
      <dgm:spPr/>
      <dgm:t>
        <a:bodyPr/>
        <a:lstStyle/>
        <a:p>
          <a:endParaRPr lang="fi-FI"/>
        </a:p>
      </dgm:t>
    </dgm:pt>
    <dgm:pt modelId="{7816305A-C70B-4D62-B0E9-BEAAC24F4259}">
      <dgm:prSet/>
      <dgm:spPr/>
      <dgm:t>
        <a:bodyPr/>
        <a:lstStyle/>
        <a:p>
          <a:r>
            <a:rPr lang="fi-FI" dirty="0" smtClean="0"/>
            <a:t>Jäsenyys</a:t>
          </a:r>
          <a:endParaRPr lang="fi-FI" dirty="0"/>
        </a:p>
      </dgm:t>
    </dgm:pt>
    <dgm:pt modelId="{1F19D047-D0C7-4C39-88A4-AAEC16EBCBC5}" type="parTrans" cxnId="{8C331BE5-7AFD-41AD-912C-953D5C52BA8A}">
      <dgm:prSet/>
      <dgm:spPr/>
      <dgm:t>
        <a:bodyPr/>
        <a:lstStyle/>
        <a:p>
          <a:endParaRPr lang="fi-FI"/>
        </a:p>
      </dgm:t>
    </dgm:pt>
    <dgm:pt modelId="{64FCEFA7-D77C-49D6-952B-8C17E28141E7}" type="sibTrans" cxnId="{8C331BE5-7AFD-41AD-912C-953D5C52BA8A}">
      <dgm:prSet/>
      <dgm:spPr/>
      <dgm:t>
        <a:bodyPr/>
        <a:lstStyle/>
        <a:p>
          <a:endParaRPr lang="fi-FI"/>
        </a:p>
      </dgm:t>
    </dgm:pt>
    <dgm:pt modelId="{43E3A7E9-F5F7-491D-937C-657DC67288D7}">
      <dgm:prSet/>
      <dgm:spPr/>
      <dgm:t>
        <a:bodyPr/>
        <a:lstStyle/>
        <a:p>
          <a:r>
            <a:rPr lang="fi-FI" dirty="0" smtClean="0"/>
            <a:t>Yhteistyökumppanit</a:t>
          </a:r>
          <a:endParaRPr lang="fi-FI" dirty="0"/>
        </a:p>
      </dgm:t>
    </dgm:pt>
    <dgm:pt modelId="{28DC0E33-7A71-4796-9289-BCCEFC9594EF}" type="parTrans" cxnId="{B0449AB6-767A-464D-991A-F8984B6448EA}">
      <dgm:prSet/>
      <dgm:spPr/>
      <dgm:t>
        <a:bodyPr/>
        <a:lstStyle/>
        <a:p>
          <a:endParaRPr lang="fi-FI"/>
        </a:p>
      </dgm:t>
    </dgm:pt>
    <dgm:pt modelId="{FB29779A-FD12-46B3-98E2-5993AF99DCF8}" type="sibTrans" cxnId="{B0449AB6-767A-464D-991A-F8984B6448EA}">
      <dgm:prSet/>
      <dgm:spPr/>
      <dgm:t>
        <a:bodyPr/>
        <a:lstStyle/>
        <a:p>
          <a:endParaRPr lang="fi-FI"/>
        </a:p>
      </dgm:t>
    </dgm:pt>
    <dgm:pt modelId="{EF16B03B-CDC4-4801-9634-FC3D06422B4D}">
      <dgm:prSet/>
      <dgm:spPr/>
      <dgm:t>
        <a:bodyPr/>
        <a:lstStyle/>
        <a:p>
          <a:r>
            <a:rPr lang="fi-FI" dirty="0" smtClean="0"/>
            <a:t>Työntekijät &amp;yhteystiedot</a:t>
          </a:r>
          <a:endParaRPr lang="fi-FI" dirty="0"/>
        </a:p>
      </dgm:t>
    </dgm:pt>
    <dgm:pt modelId="{9994D92B-A6A7-48C0-B420-7E5030CF19D8}" type="parTrans" cxnId="{D972A0ED-F5D4-4D1A-963F-CA0A7627FD07}">
      <dgm:prSet/>
      <dgm:spPr/>
      <dgm:t>
        <a:bodyPr/>
        <a:lstStyle/>
        <a:p>
          <a:endParaRPr lang="fi-FI"/>
        </a:p>
      </dgm:t>
    </dgm:pt>
    <dgm:pt modelId="{2D38EDF1-07C0-46A3-A20E-D7145EF12036}" type="sibTrans" cxnId="{D972A0ED-F5D4-4D1A-963F-CA0A7627FD07}">
      <dgm:prSet/>
      <dgm:spPr/>
      <dgm:t>
        <a:bodyPr/>
        <a:lstStyle/>
        <a:p>
          <a:endParaRPr lang="fi-FI"/>
        </a:p>
      </dgm:t>
    </dgm:pt>
    <dgm:pt modelId="{12E9457A-B5F4-4294-A5F4-353AFBBC08E4}">
      <dgm:prSet/>
      <dgm:spPr/>
      <dgm:t>
        <a:bodyPr/>
        <a:lstStyle/>
        <a:p>
          <a:r>
            <a:rPr lang="fi-FI" dirty="0" smtClean="0"/>
            <a:t>Hallituksen esittely</a:t>
          </a:r>
          <a:endParaRPr lang="fi-FI" dirty="0"/>
        </a:p>
      </dgm:t>
    </dgm:pt>
    <dgm:pt modelId="{181E01DB-185D-40F4-BD65-CADF92506E51}" type="parTrans" cxnId="{19F24F6F-A35D-4D21-B4FF-76F10093637E}">
      <dgm:prSet/>
      <dgm:spPr/>
      <dgm:t>
        <a:bodyPr/>
        <a:lstStyle/>
        <a:p>
          <a:endParaRPr lang="fi-FI"/>
        </a:p>
      </dgm:t>
    </dgm:pt>
    <dgm:pt modelId="{67E766B0-3698-4FCA-BA9F-221893FCE85B}" type="sibTrans" cxnId="{19F24F6F-A35D-4D21-B4FF-76F10093637E}">
      <dgm:prSet/>
      <dgm:spPr/>
      <dgm:t>
        <a:bodyPr/>
        <a:lstStyle/>
        <a:p>
          <a:endParaRPr lang="fi-FI"/>
        </a:p>
      </dgm:t>
    </dgm:pt>
    <dgm:pt modelId="{90AB20DE-E3DE-4DEF-B43D-21C421D9966D}">
      <dgm:prSet/>
      <dgm:spPr/>
      <dgm:t>
        <a:bodyPr/>
        <a:lstStyle/>
        <a:p>
          <a:r>
            <a:rPr lang="fi-FI" dirty="0" smtClean="0"/>
            <a:t>Tiedotteet</a:t>
          </a:r>
          <a:endParaRPr lang="fi-FI" dirty="0"/>
        </a:p>
      </dgm:t>
    </dgm:pt>
    <dgm:pt modelId="{8B51FF44-A1C9-4947-B145-63135E6C03D4}" type="parTrans" cxnId="{A6D84E98-77C9-41BF-A551-CFDE9D9DB806}">
      <dgm:prSet/>
      <dgm:spPr/>
      <dgm:t>
        <a:bodyPr/>
        <a:lstStyle/>
        <a:p>
          <a:endParaRPr lang="fi-FI"/>
        </a:p>
      </dgm:t>
    </dgm:pt>
    <dgm:pt modelId="{7A61539E-5101-4395-A6B7-C06A5DE4E7FF}" type="sibTrans" cxnId="{A6D84E98-77C9-41BF-A551-CFDE9D9DB806}">
      <dgm:prSet/>
      <dgm:spPr/>
      <dgm:t>
        <a:bodyPr/>
        <a:lstStyle/>
        <a:p>
          <a:endParaRPr lang="fi-FI"/>
        </a:p>
      </dgm:t>
    </dgm:pt>
    <dgm:pt modelId="{36B3B321-18F7-4257-AAC9-AB97069E26B0}">
      <dgm:prSet/>
      <dgm:spPr/>
      <dgm:t>
        <a:bodyPr/>
        <a:lstStyle/>
        <a:p>
          <a:r>
            <a:rPr lang="fi-FI" dirty="0" smtClean="0"/>
            <a:t>Tapahtumat</a:t>
          </a:r>
          <a:endParaRPr lang="fi-FI" dirty="0"/>
        </a:p>
      </dgm:t>
    </dgm:pt>
    <dgm:pt modelId="{C4FC73A9-56B9-47BF-80C2-12BC24688862}" type="parTrans" cxnId="{7191F5F2-8320-4EAF-9872-CEE81F33F534}">
      <dgm:prSet/>
      <dgm:spPr/>
      <dgm:t>
        <a:bodyPr/>
        <a:lstStyle/>
        <a:p>
          <a:endParaRPr lang="fi-FI"/>
        </a:p>
      </dgm:t>
    </dgm:pt>
    <dgm:pt modelId="{7EF06F53-7F05-475F-8695-7021223E1216}" type="sibTrans" cxnId="{7191F5F2-8320-4EAF-9872-CEE81F33F534}">
      <dgm:prSet/>
      <dgm:spPr/>
      <dgm:t>
        <a:bodyPr/>
        <a:lstStyle/>
        <a:p>
          <a:endParaRPr lang="fi-FI"/>
        </a:p>
      </dgm:t>
    </dgm:pt>
    <dgm:pt modelId="{06D19132-39BB-43F7-9F63-64ECB5D68233}">
      <dgm:prSet/>
      <dgm:spPr/>
      <dgm:t>
        <a:bodyPr/>
        <a:lstStyle/>
        <a:p>
          <a:r>
            <a:rPr lang="fi-FI" dirty="0" smtClean="0"/>
            <a:t>Julkaisut (</a:t>
          </a:r>
          <a:r>
            <a:rPr lang="fi-FI" dirty="0" err="1" smtClean="0"/>
            <a:t>Alumnus</a:t>
          </a:r>
          <a:r>
            <a:rPr lang="fi-FI" dirty="0" smtClean="0"/>
            <a:t>)</a:t>
          </a:r>
          <a:endParaRPr lang="fi-FI" dirty="0"/>
        </a:p>
      </dgm:t>
    </dgm:pt>
    <dgm:pt modelId="{0C29E4E3-CDA9-4BC0-B4D8-27E848ADDE91}" type="parTrans" cxnId="{BEC7010B-F515-42BE-BD02-2D9B44EF85DD}">
      <dgm:prSet/>
      <dgm:spPr/>
      <dgm:t>
        <a:bodyPr/>
        <a:lstStyle/>
        <a:p>
          <a:endParaRPr lang="fi-FI"/>
        </a:p>
      </dgm:t>
    </dgm:pt>
    <dgm:pt modelId="{09D3999E-B4C3-4D13-B788-EE86129F4228}" type="sibTrans" cxnId="{BEC7010B-F515-42BE-BD02-2D9B44EF85DD}">
      <dgm:prSet/>
      <dgm:spPr/>
      <dgm:t>
        <a:bodyPr/>
        <a:lstStyle/>
        <a:p>
          <a:endParaRPr lang="fi-FI"/>
        </a:p>
      </dgm:t>
    </dgm:pt>
    <dgm:pt modelId="{545B7A62-D4D6-4207-9EB0-5A6AFBB975B6}">
      <dgm:prSet/>
      <dgm:spPr/>
      <dgm:t>
        <a:bodyPr/>
        <a:lstStyle/>
        <a:p>
          <a:r>
            <a:rPr lang="fi-FI" dirty="0" smtClean="0"/>
            <a:t>Arkisto</a:t>
          </a:r>
          <a:endParaRPr lang="fi-FI" dirty="0"/>
        </a:p>
      </dgm:t>
    </dgm:pt>
    <dgm:pt modelId="{C89801F2-D908-4CC1-9608-DED16EF5C1C1}" type="parTrans" cxnId="{DF73AA02-AC5F-4FA5-A711-25BED10235FD}">
      <dgm:prSet/>
      <dgm:spPr/>
      <dgm:t>
        <a:bodyPr/>
        <a:lstStyle/>
        <a:p>
          <a:endParaRPr lang="fi-FI"/>
        </a:p>
      </dgm:t>
    </dgm:pt>
    <dgm:pt modelId="{2F84ABC7-3694-47D0-A7C4-2A34B8F1626E}" type="sibTrans" cxnId="{DF73AA02-AC5F-4FA5-A711-25BED10235FD}">
      <dgm:prSet/>
      <dgm:spPr/>
      <dgm:t>
        <a:bodyPr/>
        <a:lstStyle/>
        <a:p>
          <a:endParaRPr lang="fi-FI"/>
        </a:p>
      </dgm:t>
    </dgm:pt>
    <dgm:pt modelId="{33810609-0B9B-47F5-BF9D-20CB211D82B4}">
      <dgm:prSet/>
      <dgm:spPr/>
      <dgm:t>
        <a:bodyPr/>
        <a:lstStyle/>
        <a:p>
          <a:r>
            <a:rPr lang="fi-FI" dirty="0" smtClean="0"/>
            <a:t>Edut</a:t>
          </a:r>
          <a:endParaRPr lang="fi-FI" dirty="0"/>
        </a:p>
      </dgm:t>
    </dgm:pt>
    <dgm:pt modelId="{BEF287DA-F8CB-4BF5-AAC6-D77272932DCE}" type="parTrans" cxnId="{271BF855-AEBD-4CD3-B816-FF910C49B1B1}">
      <dgm:prSet/>
      <dgm:spPr/>
      <dgm:t>
        <a:bodyPr/>
        <a:lstStyle/>
        <a:p>
          <a:endParaRPr lang="fi-FI"/>
        </a:p>
      </dgm:t>
    </dgm:pt>
    <dgm:pt modelId="{979A8583-24F9-451A-A4EE-DB323AC44C7D}" type="sibTrans" cxnId="{271BF855-AEBD-4CD3-B816-FF910C49B1B1}">
      <dgm:prSet/>
      <dgm:spPr/>
      <dgm:t>
        <a:bodyPr/>
        <a:lstStyle/>
        <a:p>
          <a:endParaRPr lang="fi-FI"/>
        </a:p>
      </dgm:t>
    </dgm:pt>
    <dgm:pt modelId="{6192DCD7-94E3-4D2D-8524-81A83B999704}">
      <dgm:prSet/>
      <dgm:spPr/>
      <dgm:t>
        <a:bodyPr/>
        <a:lstStyle/>
        <a:p>
          <a:r>
            <a:rPr lang="fi-FI" dirty="0" smtClean="0"/>
            <a:t>Esittelyt</a:t>
          </a:r>
          <a:endParaRPr lang="fi-FI" dirty="0"/>
        </a:p>
      </dgm:t>
    </dgm:pt>
    <dgm:pt modelId="{13C9E0B4-1BDA-4270-9407-9021520FAC4E}" type="parTrans" cxnId="{6BEF95E8-A570-4013-9FDE-F7166657ED15}">
      <dgm:prSet/>
      <dgm:spPr/>
      <dgm:t>
        <a:bodyPr/>
        <a:lstStyle/>
        <a:p>
          <a:endParaRPr lang="fi-FI"/>
        </a:p>
      </dgm:t>
    </dgm:pt>
    <dgm:pt modelId="{49696BBF-BEB5-4961-B393-3D9F124B8C73}" type="sibTrans" cxnId="{6BEF95E8-A570-4013-9FDE-F7166657ED15}">
      <dgm:prSet/>
      <dgm:spPr/>
      <dgm:t>
        <a:bodyPr/>
        <a:lstStyle/>
        <a:p>
          <a:endParaRPr lang="fi-FI"/>
        </a:p>
      </dgm:t>
    </dgm:pt>
    <dgm:pt modelId="{FCF19033-0AB8-4A94-A52F-E7E034ABAE4A}">
      <dgm:prSet/>
      <dgm:spPr/>
      <dgm:t>
        <a:bodyPr/>
        <a:lstStyle/>
        <a:p>
          <a:r>
            <a:rPr lang="fi-FI" dirty="0" smtClean="0"/>
            <a:t>Edut</a:t>
          </a:r>
          <a:endParaRPr lang="fi-FI" dirty="0"/>
        </a:p>
      </dgm:t>
    </dgm:pt>
    <dgm:pt modelId="{6BCF2133-F515-4695-BAC4-4AF1D10211C3}" type="parTrans" cxnId="{99FC0FD8-2B06-4692-A9E9-BC8AEF83391B}">
      <dgm:prSet/>
      <dgm:spPr/>
      <dgm:t>
        <a:bodyPr/>
        <a:lstStyle/>
        <a:p>
          <a:endParaRPr lang="fi-FI"/>
        </a:p>
      </dgm:t>
    </dgm:pt>
    <dgm:pt modelId="{98B21A9A-425F-43A7-A99C-23909FE1CBD9}" type="sibTrans" cxnId="{99FC0FD8-2B06-4692-A9E9-BC8AEF83391B}">
      <dgm:prSet/>
      <dgm:spPr/>
      <dgm:t>
        <a:bodyPr/>
        <a:lstStyle/>
        <a:p>
          <a:endParaRPr lang="fi-FI"/>
        </a:p>
      </dgm:t>
    </dgm:pt>
    <dgm:pt modelId="{2B988B62-E740-4BED-9DFF-266C3255ABB2}">
      <dgm:prSet/>
      <dgm:spPr/>
      <dgm:t>
        <a:bodyPr/>
        <a:lstStyle/>
        <a:p>
          <a:r>
            <a:rPr lang="fi-FI" dirty="0" smtClean="0"/>
            <a:t>Liittyminen (</a:t>
          </a:r>
          <a:r>
            <a:rPr lang="fi-FI" dirty="0" err="1" smtClean="0"/>
            <a:t>Formi</a:t>
          </a:r>
          <a:r>
            <a:rPr lang="fi-FI" dirty="0" smtClean="0"/>
            <a:t>)</a:t>
          </a:r>
          <a:endParaRPr lang="fi-FI" dirty="0"/>
        </a:p>
      </dgm:t>
    </dgm:pt>
    <dgm:pt modelId="{9ED40A40-388B-4B59-A26F-53BE5A29F78F}" type="parTrans" cxnId="{6EA17400-5E21-47C0-98E9-60CA19951F61}">
      <dgm:prSet/>
      <dgm:spPr/>
      <dgm:t>
        <a:bodyPr/>
        <a:lstStyle/>
        <a:p>
          <a:endParaRPr lang="fi-FI"/>
        </a:p>
      </dgm:t>
    </dgm:pt>
    <dgm:pt modelId="{56F04991-B3CC-4D78-9DA6-640499886275}" type="sibTrans" cxnId="{6EA17400-5E21-47C0-98E9-60CA19951F61}">
      <dgm:prSet/>
      <dgm:spPr/>
      <dgm:t>
        <a:bodyPr/>
        <a:lstStyle/>
        <a:p>
          <a:endParaRPr lang="fi-FI"/>
        </a:p>
      </dgm:t>
    </dgm:pt>
    <dgm:pt modelId="{AC9F7096-F2C2-441C-84EF-B1E62356C789}">
      <dgm:prSet/>
      <dgm:spPr/>
      <dgm:t>
        <a:bodyPr/>
        <a:lstStyle/>
        <a:p>
          <a:r>
            <a:rPr lang="fi-FI" dirty="0" smtClean="0"/>
            <a:t>Tilaa </a:t>
          </a:r>
          <a:r>
            <a:rPr lang="fi-FI" dirty="0" err="1" smtClean="0"/>
            <a:t>newsletter</a:t>
          </a:r>
          <a:r>
            <a:rPr lang="fi-FI" dirty="0" smtClean="0"/>
            <a:t> (</a:t>
          </a:r>
          <a:r>
            <a:rPr lang="fi-FI" dirty="0" err="1" smtClean="0"/>
            <a:t>Formi</a:t>
          </a:r>
          <a:r>
            <a:rPr lang="fi-FI" dirty="0" smtClean="0"/>
            <a:t>)</a:t>
          </a:r>
          <a:endParaRPr lang="fi-FI" dirty="0"/>
        </a:p>
      </dgm:t>
    </dgm:pt>
    <dgm:pt modelId="{E00410C3-3CF5-423E-B6A4-2CB3A7B84FCF}" type="parTrans" cxnId="{AC238920-EDBF-4CF2-826F-A8789B5EE7B5}">
      <dgm:prSet/>
      <dgm:spPr/>
      <dgm:t>
        <a:bodyPr/>
        <a:lstStyle/>
        <a:p>
          <a:endParaRPr lang="fi-FI"/>
        </a:p>
      </dgm:t>
    </dgm:pt>
    <dgm:pt modelId="{0B2F484D-A096-41D0-A8F2-EED6587331DC}" type="sibTrans" cxnId="{AC238920-EDBF-4CF2-826F-A8789B5EE7B5}">
      <dgm:prSet/>
      <dgm:spPr/>
      <dgm:t>
        <a:bodyPr/>
        <a:lstStyle/>
        <a:p>
          <a:endParaRPr lang="fi-FI"/>
        </a:p>
      </dgm:t>
    </dgm:pt>
    <dgm:pt modelId="{EAE7BE0D-A58D-4C98-A208-3D51E055BB27}" type="pres">
      <dgm:prSet presAssocID="{59EBC5AA-CC17-4425-87E9-9E986C819FA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i-FI"/>
        </a:p>
      </dgm:t>
    </dgm:pt>
    <dgm:pt modelId="{DFFD301F-D847-48BB-8C98-3C8B10A7D84F}" type="pres">
      <dgm:prSet presAssocID="{C625F80F-F5D2-472B-B445-12DCBD6B5D7B}" presName="hierRoot1" presStyleCnt="0">
        <dgm:presLayoutVars>
          <dgm:hierBranch val="init"/>
        </dgm:presLayoutVars>
      </dgm:prSet>
      <dgm:spPr/>
    </dgm:pt>
    <dgm:pt modelId="{A563B656-9AE7-4283-9BCA-C24D02D2F9C1}" type="pres">
      <dgm:prSet presAssocID="{C625F80F-F5D2-472B-B445-12DCBD6B5D7B}" presName="rootComposite1" presStyleCnt="0"/>
      <dgm:spPr/>
    </dgm:pt>
    <dgm:pt modelId="{F24B54E2-E69A-4F8D-AB76-F0EF517440C2}" type="pres">
      <dgm:prSet presAssocID="{C625F80F-F5D2-472B-B445-12DCBD6B5D7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3A85AA16-2446-488B-A917-31AD966F81D8}" type="pres">
      <dgm:prSet presAssocID="{C625F80F-F5D2-472B-B445-12DCBD6B5D7B}" presName="rootConnector1" presStyleLbl="node1" presStyleIdx="0" presStyleCnt="0"/>
      <dgm:spPr/>
      <dgm:t>
        <a:bodyPr/>
        <a:lstStyle/>
        <a:p>
          <a:endParaRPr lang="fi-FI"/>
        </a:p>
      </dgm:t>
    </dgm:pt>
    <dgm:pt modelId="{BB68AB84-E952-4248-9032-94B1C0C34A48}" type="pres">
      <dgm:prSet presAssocID="{C625F80F-F5D2-472B-B445-12DCBD6B5D7B}" presName="hierChild2" presStyleCnt="0"/>
      <dgm:spPr/>
    </dgm:pt>
    <dgm:pt modelId="{A09B8A35-5586-44D4-A632-138861159F6D}" type="pres">
      <dgm:prSet presAssocID="{E5BC36A6-23FD-490C-BE72-A687AA26D321}" presName="Name37" presStyleLbl="parChTrans1D2" presStyleIdx="0" presStyleCnt="4"/>
      <dgm:spPr/>
      <dgm:t>
        <a:bodyPr/>
        <a:lstStyle/>
        <a:p>
          <a:endParaRPr lang="fi-FI"/>
        </a:p>
      </dgm:t>
    </dgm:pt>
    <dgm:pt modelId="{2D23A7A3-6AD4-4609-9452-5244F6120FA1}" type="pres">
      <dgm:prSet presAssocID="{E2FE70A1-01F3-4CA9-A309-08519E7B40AA}" presName="hierRoot2" presStyleCnt="0">
        <dgm:presLayoutVars>
          <dgm:hierBranch val="init"/>
        </dgm:presLayoutVars>
      </dgm:prSet>
      <dgm:spPr/>
    </dgm:pt>
    <dgm:pt modelId="{C940B982-CF47-4FC3-ACDA-1E8B1F6A7194}" type="pres">
      <dgm:prSet presAssocID="{E2FE70A1-01F3-4CA9-A309-08519E7B40AA}" presName="rootComposite" presStyleCnt="0"/>
      <dgm:spPr/>
    </dgm:pt>
    <dgm:pt modelId="{B2BF3A21-736C-4614-984B-E7602FCBE988}" type="pres">
      <dgm:prSet presAssocID="{E2FE70A1-01F3-4CA9-A309-08519E7B40AA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E756D692-2445-495A-B2A3-59020B9C318F}" type="pres">
      <dgm:prSet presAssocID="{E2FE70A1-01F3-4CA9-A309-08519E7B40AA}" presName="rootConnector" presStyleLbl="node2" presStyleIdx="0" presStyleCnt="4"/>
      <dgm:spPr/>
      <dgm:t>
        <a:bodyPr/>
        <a:lstStyle/>
        <a:p>
          <a:endParaRPr lang="fi-FI"/>
        </a:p>
      </dgm:t>
    </dgm:pt>
    <dgm:pt modelId="{6911A013-70A6-41FC-870B-09E540B72417}" type="pres">
      <dgm:prSet presAssocID="{E2FE70A1-01F3-4CA9-A309-08519E7B40AA}" presName="hierChild4" presStyleCnt="0"/>
      <dgm:spPr/>
    </dgm:pt>
    <dgm:pt modelId="{8F1EFBAD-BA87-4725-B7FB-8C69D4AA87E8}" type="pres">
      <dgm:prSet presAssocID="{9994D92B-A6A7-48C0-B420-7E5030CF19D8}" presName="Name37" presStyleLbl="parChTrans1D3" presStyleIdx="0" presStyleCnt="11"/>
      <dgm:spPr/>
      <dgm:t>
        <a:bodyPr/>
        <a:lstStyle/>
        <a:p>
          <a:endParaRPr lang="fi-FI"/>
        </a:p>
      </dgm:t>
    </dgm:pt>
    <dgm:pt modelId="{A6AD8096-4760-459D-A4E3-160207252C80}" type="pres">
      <dgm:prSet presAssocID="{EF16B03B-CDC4-4801-9634-FC3D06422B4D}" presName="hierRoot2" presStyleCnt="0">
        <dgm:presLayoutVars>
          <dgm:hierBranch val="init"/>
        </dgm:presLayoutVars>
      </dgm:prSet>
      <dgm:spPr/>
    </dgm:pt>
    <dgm:pt modelId="{A477BEB4-FA0C-4BE6-AB84-AF6A7B584AA3}" type="pres">
      <dgm:prSet presAssocID="{EF16B03B-CDC4-4801-9634-FC3D06422B4D}" presName="rootComposite" presStyleCnt="0"/>
      <dgm:spPr/>
    </dgm:pt>
    <dgm:pt modelId="{28A10BF0-8DA4-4563-AE5C-2E7F247E0B33}" type="pres">
      <dgm:prSet presAssocID="{EF16B03B-CDC4-4801-9634-FC3D06422B4D}" presName="rootText" presStyleLbl="node3" presStyleIdx="0" presStyleCnt="1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AAF46B5B-C209-4E1B-B70B-D4A325B6B7A0}" type="pres">
      <dgm:prSet presAssocID="{EF16B03B-CDC4-4801-9634-FC3D06422B4D}" presName="rootConnector" presStyleLbl="node3" presStyleIdx="0" presStyleCnt="11"/>
      <dgm:spPr/>
      <dgm:t>
        <a:bodyPr/>
        <a:lstStyle/>
        <a:p>
          <a:endParaRPr lang="fi-FI"/>
        </a:p>
      </dgm:t>
    </dgm:pt>
    <dgm:pt modelId="{6F54E95A-B101-4D8A-82E7-C9CBB82E1FD0}" type="pres">
      <dgm:prSet presAssocID="{EF16B03B-CDC4-4801-9634-FC3D06422B4D}" presName="hierChild4" presStyleCnt="0"/>
      <dgm:spPr/>
    </dgm:pt>
    <dgm:pt modelId="{B0682DD2-30DB-473D-A706-39585A1A2D96}" type="pres">
      <dgm:prSet presAssocID="{EF16B03B-CDC4-4801-9634-FC3D06422B4D}" presName="hierChild5" presStyleCnt="0"/>
      <dgm:spPr/>
    </dgm:pt>
    <dgm:pt modelId="{9FB4D60B-6412-4CC5-9A97-3D41C075FC72}" type="pres">
      <dgm:prSet presAssocID="{181E01DB-185D-40F4-BD65-CADF92506E51}" presName="Name37" presStyleLbl="parChTrans1D3" presStyleIdx="1" presStyleCnt="11"/>
      <dgm:spPr/>
      <dgm:t>
        <a:bodyPr/>
        <a:lstStyle/>
        <a:p>
          <a:endParaRPr lang="fi-FI"/>
        </a:p>
      </dgm:t>
    </dgm:pt>
    <dgm:pt modelId="{3CE2BD55-8329-4725-B5AB-C76161C9E219}" type="pres">
      <dgm:prSet presAssocID="{12E9457A-B5F4-4294-A5F4-353AFBBC08E4}" presName="hierRoot2" presStyleCnt="0">
        <dgm:presLayoutVars>
          <dgm:hierBranch val="init"/>
        </dgm:presLayoutVars>
      </dgm:prSet>
      <dgm:spPr/>
    </dgm:pt>
    <dgm:pt modelId="{1364EA01-3273-4A7C-9386-2DE25DBA4B77}" type="pres">
      <dgm:prSet presAssocID="{12E9457A-B5F4-4294-A5F4-353AFBBC08E4}" presName="rootComposite" presStyleCnt="0"/>
      <dgm:spPr/>
    </dgm:pt>
    <dgm:pt modelId="{3A90D089-DB29-461E-835D-E622C82058B6}" type="pres">
      <dgm:prSet presAssocID="{12E9457A-B5F4-4294-A5F4-353AFBBC08E4}" presName="rootText" presStyleLbl="node3" presStyleIdx="1" presStyleCnt="1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E0046EE2-358B-47D1-9075-EC7AAE2047AB}" type="pres">
      <dgm:prSet presAssocID="{12E9457A-B5F4-4294-A5F4-353AFBBC08E4}" presName="rootConnector" presStyleLbl="node3" presStyleIdx="1" presStyleCnt="11"/>
      <dgm:spPr/>
      <dgm:t>
        <a:bodyPr/>
        <a:lstStyle/>
        <a:p>
          <a:endParaRPr lang="fi-FI"/>
        </a:p>
      </dgm:t>
    </dgm:pt>
    <dgm:pt modelId="{7B140F06-C3B4-4305-ADC0-C950D510F48A}" type="pres">
      <dgm:prSet presAssocID="{12E9457A-B5F4-4294-A5F4-353AFBBC08E4}" presName="hierChild4" presStyleCnt="0"/>
      <dgm:spPr/>
    </dgm:pt>
    <dgm:pt modelId="{D5D1EFF5-1A03-42C3-870B-CD5E9D0EA1EC}" type="pres">
      <dgm:prSet presAssocID="{12E9457A-B5F4-4294-A5F4-353AFBBC08E4}" presName="hierChild5" presStyleCnt="0"/>
      <dgm:spPr/>
    </dgm:pt>
    <dgm:pt modelId="{9DBA6A9D-0BD9-4FE1-8C24-EE42E3065453}" type="pres">
      <dgm:prSet presAssocID="{E2FE70A1-01F3-4CA9-A309-08519E7B40AA}" presName="hierChild5" presStyleCnt="0"/>
      <dgm:spPr/>
    </dgm:pt>
    <dgm:pt modelId="{E8D44307-2D7A-48E6-936A-6F9D829A2C55}" type="pres">
      <dgm:prSet presAssocID="{CC50F243-9AD7-44C7-9EA4-12B79AFD392E}" presName="Name37" presStyleLbl="parChTrans1D2" presStyleIdx="1" presStyleCnt="4"/>
      <dgm:spPr/>
      <dgm:t>
        <a:bodyPr/>
        <a:lstStyle/>
        <a:p>
          <a:endParaRPr lang="fi-FI"/>
        </a:p>
      </dgm:t>
    </dgm:pt>
    <dgm:pt modelId="{7B45A677-550C-498F-ABD5-77365CB498CC}" type="pres">
      <dgm:prSet presAssocID="{885C40C9-3903-40C3-95E4-115F4170B145}" presName="hierRoot2" presStyleCnt="0">
        <dgm:presLayoutVars>
          <dgm:hierBranch val="init"/>
        </dgm:presLayoutVars>
      </dgm:prSet>
      <dgm:spPr/>
    </dgm:pt>
    <dgm:pt modelId="{4E1EAE7D-FD8D-4DC6-AEBE-836F784192E0}" type="pres">
      <dgm:prSet presAssocID="{885C40C9-3903-40C3-95E4-115F4170B145}" presName="rootComposite" presStyleCnt="0"/>
      <dgm:spPr/>
    </dgm:pt>
    <dgm:pt modelId="{91AB39D1-E168-4FE7-8A43-EF107175FE6A}" type="pres">
      <dgm:prSet presAssocID="{885C40C9-3903-40C3-95E4-115F4170B145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7DF00E78-E4FD-48F5-8347-5AB80ED619D7}" type="pres">
      <dgm:prSet presAssocID="{885C40C9-3903-40C3-95E4-115F4170B145}" presName="rootConnector" presStyleLbl="node2" presStyleIdx="1" presStyleCnt="4"/>
      <dgm:spPr/>
      <dgm:t>
        <a:bodyPr/>
        <a:lstStyle/>
        <a:p>
          <a:endParaRPr lang="fi-FI"/>
        </a:p>
      </dgm:t>
    </dgm:pt>
    <dgm:pt modelId="{99C23AA3-511D-482C-958E-C3BF0CDBB03F}" type="pres">
      <dgm:prSet presAssocID="{885C40C9-3903-40C3-95E4-115F4170B145}" presName="hierChild4" presStyleCnt="0"/>
      <dgm:spPr/>
    </dgm:pt>
    <dgm:pt modelId="{E87E7516-FF06-4360-945C-619EE4295D3A}" type="pres">
      <dgm:prSet presAssocID="{8B51FF44-A1C9-4947-B145-63135E6C03D4}" presName="Name37" presStyleLbl="parChTrans1D3" presStyleIdx="2" presStyleCnt="11"/>
      <dgm:spPr/>
      <dgm:t>
        <a:bodyPr/>
        <a:lstStyle/>
        <a:p>
          <a:endParaRPr lang="fi-FI"/>
        </a:p>
      </dgm:t>
    </dgm:pt>
    <dgm:pt modelId="{648DDBCF-0C2E-40FE-8BEB-AFF64BA46CD2}" type="pres">
      <dgm:prSet presAssocID="{90AB20DE-E3DE-4DEF-B43D-21C421D9966D}" presName="hierRoot2" presStyleCnt="0">
        <dgm:presLayoutVars>
          <dgm:hierBranch val="init"/>
        </dgm:presLayoutVars>
      </dgm:prSet>
      <dgm:spPr/>
    </dgm:pt>
    <dgm:pt modelId="{07209673-EF53-40F8-92C9-6E4BF42AF954}" type="pres">
      <dgm:prSet presAssocID="{90AB20DE-E3DE-4DEF-B43D-21C421D9966D}" presName="rootComposite" presStyleCnt="0"/>
      <dgm:spPr/>
    </dgm:pt>
    <dgm:pt modelId="{131C1BEE-61C6-4542-9FD7-366B719F1DAE}" type="pres">
      <dgm:prSet presAssocID="{90AB20DE-E3DE-4DEF-B43D-21C421D9966D}" presName="rootText" presStyleLbl="node3" presStyleIdx="2" presStyleCnt="11" custLinFactNeighborX="-2944" custLinFactNeighborY="-15578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1BE133D3-58EA-4119-9BC7-C3887E7168F7}" type="pres">
      <dgm:prSet presAssocID="{90AB20DE-E3DE-4DEF-B43D-21C421D9966D}" presName="rootConnector" presStyleLbl="node3" presStyleIdx="2" presStyleCnt="11"/>
      <dgm:spPr/>
      <dgm:t>
        <a:bodyPr/>
        <a:lstStyle/>
        <a:p>
          <a:endParaRPr lang="fi-FI"/>
        </a:p>
      </dgm:t>
    </dgm:pt>
    <dgm:pt modelId="{EDBD50F4-6596-4B74-B19A-66792912422D}" type="pres">
      <dgm:prSet presAssocID="{90AB20DE-E3DE-4DEF-B43D-21C421D9966D}" presName="hierChild4" presStyleCnt="0"/>
      <dgm:spPr/>
    </dgm:pt>
    <dgm:pt modelId="{C4C17250-EA1B-4589-B873-487C3876E082}" type="pres">
      <dgm:prSet presAssocID="{90AB20DE-E3DE-4DEF-B43D-21C421D9966D}" presName="hierChild5" presStyleCnt="0"/>
      <dgm:spPr/>
    </dgm:pt>
    <dgm:pt modelId="{6EA7CB2F-70AF-4B3E-8FD8-9661903F8615}" type="pres">
      <dgm:prSet presAssocID="{C4FC73A9-56B9-47BF-80C2-12BC24688862}" presName="Name37" presStyleLbl="parChTrans1D3" presStyleIdx="3" presStyleCnt="11"/>
      <dgm:spPr/>
      <dgm:t>
        <a:bodyPr/>
        <a:lstStyle/>
        <a:p>
          <a:endParaRPr lang="fi-FI"/>
        </a:p>
      </dgm:t>
    </dgm:pt>
    <dgm:pt modelId="{C9F3841E-5F9E-472D-8895-8E5D34A11D61}" type="pres">
      <dgm:prSet presAssocID="{36B3B321-18F7-4257-AAC9-AB97069E26B0}" presName="hierRoot2" presStyleCnt="0">
        <dgm:presLayoutVars>
          <dgm:hierBranch val="init"/>
        </dgm:presLayoutVars>
      </dgm:prSet>
      <dgm:spPr/>
    </dgm:pt>
    <dgm:pt modelId="{DD6C7E75-5865-4145-9BE5-7BBAC7AA8F99}" type="pres">
      <dgm:prSet presAssocID="{36B3B321-18F7-4257-AAC9-AB97069E26B0}" presName="rootComposite" presStyleCnt="0"/>
      <dgm:spPr/>
    </dgm:pt>
    <dgm:pt modelId="{2BDC0B62-BE5E-4FE7-AC19-C8BC9358D44D}" type="pres">
      <dgm:prSet presAssocID="{36B3B321-18F7-4257-AAC9-AB97069E26B0}" presName="rootText" presStyleLbl="node3" presStyleIdx="3" presStyleCnt="1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C4C0BAA4-8781-4CBA-8991-34B06325CE7C}" type="pres">
      <dgm:prSet presAssocID="{36B3B321-18F7-4257-AAC9-AB97069E26B0}" presName="rootConnector" presStyleLbl="node3" presStyleIdx="3" presStyleCnt="11"/>
      <dgm:spPr/>
      <dgm:t>
        <a:bodyPr/>
        <a:lstStyle/>
        <a:p>
          <a:endParaRPr lang="fi-FI"/>
        </a:p>
      </dgm:t>
    </dgm:pt>
    <dgm:pt modelId="{64EA97F0-78AF-4A02-9E3E-97E2F9C47937}" type="pres">
      <dgm:prSet presAssocID="{36B3B321-18F7-4257-AAC9-AB97069E26B0}" presName="hierChild4" presStyleCnt="0"/>
      <dgm:spPr/>
    </dgm:pt>
    <dgm:pt modelId="{2850F9AD-7137-4C60-B930-5F3296BDA7CD}" type="pres">
      <dgm:prSet presAssocID="{36B3B321-18F7-4257-AAC9-AB97069E26B0}" presName="hierChild5" presStyleCnt="0"/>
      <dgm:spPr/>
    </dgm:pt>
    <dgm:pt modelId="{74921ED5-D9E4-425B-B60D-CD653EE46F90}" type="pres">
      <dgm:prSet presAssocID="{0C29E4E3-CDA9-4BC0-B4D8-27E848ADDE91}" presName="Name37" presStyleLbl="parChTrans1D3" presStyleIdx="4" presStyleCnt="11"/>
      <dgm:spPr/>
      <dgm:t>
        <a:bodyPr/>
        <a:lstStyle/>
        <a:p>
          <a:endParaRPr lang="fi-FI"/>
        </a:p>
      </dgm:t>
    </dgm:pt>
    <dgm:pt modelId="{074B0E31-CDC7-43F4-B127-BE63C59541E1}" type="pres">
      <dgm:prSet presAssocID="{06D19132-39BB-43F7-9F63-64ECB5D68233}" presName="hierRoot2" presStyleCnt="0">
        <dgm:presLayoutVars>
          <dgm:hierBranch val="init"/>
        </dgm:presLayoutVars>
      </dgm:prSet>
      <dgm:spPr/>
    </dgm:pt>
    <dgm:pt modelId="{50E98BE8-E8D5-450B-9AC1-A537B82AEF7F}" type="pres">
      <dgm:prSet presAssocID="{06D19132-39BB-43F7-9F63-64ECB5D68233}" presName="rootComposite" presStyleCnt="0"/>
      <dgm:spPr/>
    </dgm:pt>
    <dgm:pt modelId="{C923B67D-4E1E-439B-BF92-404F9CD9BD82}" type="pres">
      <dgm:prSet presAssocID="{06D19132-39BB-43F7-9F63-64ECB5D68233}" presName="rootText" presStyleLbl="node3" presStyleIdx="4" presStyleCnt="1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E74E2F56-A0B7-465B-AAE2-EE38E952D742}" type="pres">
      <dgm:prSet presAssocID="{06D19132-39BB-43F7-9F63-64ECB5D68233}" presName="rootConnector" presStyleLbl="node3" presStyleIdx="4" presStyleCnt="11"/>
      <dgm:spPr/>
      <dgm:t>
        <a:bodyPr/>
        <a:lstStyle/>
        <a:p>
          <a:endParaRPr lang="fi-FI"/>
        </a:p>
      </dgm:t>
    </dgm:pt>
    <dgm:pt modelId="{2E8F8B1A-3B50-405F-BAA6-1417E51CC7FD}" type="pres">
      <dgm:prSet presAssocID="{06D19132-39BB-43F7-9F63-64ECB5D68233}" presName="hierChild4" presStyleCnt="0"/>
      <dgm:spPr/>
    </dgm:pt>
    <dgm:pt modelId="{24FB1896-AACA-4E9B-80EF-C5BB3AF8F84C}" type="pres">
      <dgm:prSet presAssocID="{06D19132-39BB-43F7-9F63-64ECB5D68233}" presName="hierChild5" presStyleCnt="0"/>
      <dgm:spPr/>
    </dgm:pt>
    <dgm:pt modelId="{55E191FE-5C55-48BD-9F2E-C4FC8D7D192B}" type="pres">
      <dgm:prSet presAssocID="{C89801F2-D908-4CC1-9608-DED16EF5C1C1}" presName="Name37" presStyleLbl="parChTrans1D3" presStyleIdx="5" presStyleCnt="11"/>
      <dgm:spPr/>
      <dgm:t>
        <a:bodyPr/>
        <a:lstStyle/>
        <a:p>
          <a:endParaRPr lang="fi-FI"/>
        </a:p>
      </dgm:t>
    </dgm:pt>
    <dgm:pt modelId="{FF9751B9-15F0-492F-BECD-AB46FE188EE5}" type="pres">
      <dgm:prSet presAssocID="{545B7A62-D4D6-4207-9EB0-5A6AFBB975B6}" presName="hierRoot2" presStyleCnt="0">
        <dgm:presLayoutVars>
          <dgm:hierBranch val="init"/>
        </dgm:presLayoutVars>
      </dgm:prSet>
      <dgm:spPr/>
    </dgm:pt>
    <dgm:pt modelId="{A2799D65-C359-4C76-A8AE-18EA16D9866C}" type="pres">
      <dgm:prSet presAssocID="{545B7A62-D4D6-4207-9EB0-5A6AFBB975B6}" presName="rootComposite" presStyleCnt="0"/>
      <dgm:spPr/>
    </dgm:pt>
    <dgm:pt modelId="{CF10E598-EC6D-49B7-B09D-D36D06895EB8}" type="pres">
      <dgm:prSet presAssocID="{545B7A62-D4D6-4207-9EB0-5A6AFBB975B6}" presName="rootText" presStyleLbl="node3" presStyleIdx="5" presStyleCnt="1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19FDE1C3-82CB-4A9B-BFAC-8E0080F77E3A}" type="pres">
      <dgm:prSet presAssocID="{545B7A62-D4D6-4207-9EB0-5A6AFBB975B6}" presName="rootConnector" presStyleLbl="node3" presStyleIdx="5" presStyleCnt="11"/>
      <dgm:spPr/>
      <dgm:t>
        <a:bodyPr/>
        <a:lstStyle/>
        <a:p>
          <a:endParaRPr lang="fi-FI"/>
        </a:p>
      </dgm:t>
    </dgm:pt>
    <dgm:pt modelId="{943573D2-A705-47BE-AD6C-3C57674DF3E0}" type="pres">
      <dgm:prSet presAssocID="{545B7A62-D4D6-4207-9EB0-5A6AFBB975B6}" presName="hierChild4" presStyleCnt="0"/>
      <dgm:spPr/>
    </dgm:pt>
    <dgm:pt modelId="{E61157A4-1AE4-478C-9C6C-F982EC35DDFD}" type="pres">
      <dgm:prSet presAssocID="{545B7A62-D4D6-4207-9EB0-5A6AFBB975B6}" presName="hierChild5" presStyleCnt="0"/>
      <dgm:spPr/>
    </dgm:pt>
    <dgm:pt modelId="{B8261F06-A21F-4AA9-9F6F-084119C58438}" type="pres">
      <dgm:prSet presAssocID="{885C40C9-3903-40C3-95E4-115F4170B145}" presName="hierChild5" presStyleCnt="0"/>
      <dgm:spPr/>
    </dgm:pt>
    <dgm:pt modelId="{25BD2A27-F4C2-4C62-9462-27F221B1F5E9}" type="pres">
      <dgm:prSet presAssocID="{1F19D047-D0C7-4C39-88A4-AAEC16EBCBC5}" presName="Name37" presStyleLbl="parChTrans1D2" presStyleIdx="2" presStyleCnt="4"/>
      <dgm:spPr/>
      <dgm:t>
        <a:bodyPr/>
        <a:lstStyle/>
        <a:p>
          <a:endParaRPr lang="fi-FI"/>
        </a:p>
      </dgm:t>
    </dgm:pt>
    <dgm:pt modelId="{7298B084-AB03-4FD5-9D99-72EB7945B390}" type="pres">
      <dgm:prSet presAssocID="{7816305A-C70B-4D62-B0E9-BEAAC24F4259}" presName="hierRoot2" presStyleCnt="0">
        <dgm:presLayoutVars>
          <dgm:hierBranch val="init"/>
        </dgm:presLayoutVars>
      </dgm:prSet>
      <dgm:spPr/>
    </dgm:pt>
    <dgm:pt modelId="{F805E0A2-3CF8-4A39-9432-041B896EAEE6}" type="pres">
      <dgm:prSet presAssocID="{7816305A-C70B-4D62-B0E9-BEAAC24F4259}" presName="rootComposite" presStyleCnt="0"/>
      <dgm:spPr/>
    </dgm:pt>
    <dgm:pt modelId="{32868A10-B355-4240-91DC-833C2F655BD2}" type="pres">
      <dgm:prSet presAssocID="{7816305A-C70B-4D62-B0E9-BEAAC24F4259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ABB1C40D-80BE-45FF-8AEE-660D55157599}" type="pres">
      <dgm:prSet presAssocID="{7816305A-C70B-4D62-B0E9-BEAAC24F4259}" presName="rootConnector" presStyleLbl="node2" presStyleIdx="2" presStyleCnt="4"/>
      <dgm:spPr/>
      <dgm:t>
        <a:bodyPr/>
        <a:lstStyle/>
        <a:p>
          <a:endParaRPr lang="fi-FI"/>
        </a:p>
      </dgm:t>
    </dgm:pt>
    <dgm:pt modelId="{719855EE-B79F-40EF-996A-243DB5106FEB}" type="pres">
      <dgm:prSet presAssocID="{7816305A-C70B-4D62-B0E9-BEAAC24F4259}" presName="hierChild4" presStyleCnt="0"/>
      <dgm:spPr/>
    </dgm:pt>
    <dgm:pt modelId="{C48C0C68-5F0B-4BDD-A461-A45030101B1F}" type="pres">
      <dgm:prSet presAssocID="{BEF287DA-F8CB-4BF5-AAC6-D77272932DCE}" presName="Name37" presStyleLbl="parChTrans1D3" presStyleIdx="6" presStyleCnt="11"/>
      <dgm:spPr/>
      <dgm:t>
        <a:bodyPr/>
        <a:lstStyle/>
        <a:p>
          <a:endParaRPr lang="fi-FI"/>
        </a:p>
      </dgm:t>
    </dgm:pt>
    <dgm:pt modelId="{5513654B-E321-4F42-BC5B-62D003B6E06C}" type="pres">
      <dgm:prSet presAssocID="{33810609-0B9B-47F5-BF9D-20CB211D82B4}" presName="hierRoot2" presStyleCnt="0">
        <dgm:presLayoutVars>
          <dgm:hierBranch val="init"/>
        </dgm:presLayoutVars>
      </dgm:prSet>
      <dgm:spPr/>
    </dgm:pt>
    <dgm:pt modelId="{DE6A82CD-46C8-4516-965B-BF564AFA9465}" type="pres">
      <dgm:prSet presAssocID="{33810609-0B9B-47F5-BF9D-20CB211D82B4}" presName="rootComposite" presStyleCnt="0"/>
      <dgm:spPr/>
    </dgm:pt>
    <dgm:pt modelId="{BFC137AE-478D-4C21-B858-0312711462B5}" type="pres">
      <dgm:prSet presAssocID="{33810609-0B9B-47F5-BF9D-20CB211D82B4}" presName="rootText" presStyleLbl="node3" presStyleIdx="6" presStyleCnt="1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C7DCCD06-838C-4EDB-88D4-0539F13A98D1}" type="pres">
      <dgm:prSet presAssocID="{33810609-0B9B-47F5-BF9D-20CB211D82B4}" presName="rootConnector" presStyleLbl="node3" presStyleIdx="6" presStyleCnt="11"/>
      <dgm:spPr/>
      <dgm:t>
        <a:bodyPr/>
        <a:lstStyle/>
        <a:p>
          <a:endParaRPr lang="fi-FI"/>
        </a:p>
      </dgm:t>
    </dgm:pt>
    <dgm:pt modelId="{AF506E78-5FE9-4577-B827-A39EBF64EC45}" type="pres">
      <dgm:prSet presAssocID="{33810609-0B9B-47F5-BF9D-20CB211D82B4}" presName="hierChild4" presStyleCnt="0"/>
      <dgm:spPr/>
    </dgm:pt>
    <dgm:pt modelId="{0289B997-E4BE-407E-974E-3C36ACD49B58}" type="pres">
      <dgm:prSet presAssocID="{33810609-0B9B-47F5-BF9D-20CB211D82B4}" presName="hierChild5" presStyleCnt="0"/>
      <dgm:spPr/>
    </dgm:pt>
    <dgm:pt modelId="{53F72BCA-29DA-4C02-9944-B915D846E146}" type="pres">
      <dgm:prSet presAssocID="{9ED40A40-388B-4B59-A26F-53BE5A29F78F}" presName="Name37" presStyleLbl="parChTrans1D3" presStyleIdx="7" presStyleCnt="11"/>
      <dgm:spPr/>
      <dgm:t>
        <a:bodyPr/>
        <a:lstStyle/>
        <a:p>
          <a:endParaRPr lang="fi-FI"/>
        </a:p>
      </dgm:t>
    </dgm:pt>
    <dgm:pt modelId="{054E7EDE-D653-45B3-A098-6A83B424AAFF}" type="pres">
      <dgm:prSet presAssocID="{2B988B62-E740-4BED-9DFF-266C3255ABB2}" presName="hierRoot2" presStyleCnt="0">
        <dgm:presLayoutVars>
          <dgm:hierBranch val="init"/>
        </dgm:presLayoutVars>
      </dgm:prSet>
      <dgm:spPr/>
    </dgm:pt>
    <dgm:pt modelId="{7E932931-DAFF-4CA0-874B-9489DF5A984F}" type="pres">
      <dgm:prSet presAssocID="{2B988B62-E740-4BED-9DFF-266C3255ABB2}" presName="rootComposite" presStyleCnt="0"/>
      <dgm:spPr/>
    </dgm:pt>
    <dgm:pt modelId="{D1E911C4-2A06-4181-A2A5-D070064D8F18}" type="pres">
      <dgm:prSet presAssocID="{2B988B62-E740-4BED-9DFF-266C3255ABB2}" presName="rootText" presStyleLbl="node3" presStyleIdx="7" presStyleCnt="1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AC9638D7-E712-4776-80A5-532BB1A1F31D}" type="pres">
      <dgm:prSet presAssocID="{2B988B62-E740-4BED-9DFF-266C3255ABB2}" presName="rootConnector" presStyleLbl="node3" presStyleIdx="7" presStyleCnt="11"/>
      <dgm:spPr/>
      <dgm:t>
        <a:bodyPr/>
        <a:lstStyle/>
        <a:p>
          <a:endParaRPr lang="fi-FI"/>
        </a:p>
      </dgm:t>
    </dgm:pt>
    <dgm:pt modelId="{B8D23BD5-9750-49FD-94DC-50C6E98658DB}" type="pres">
      <dgm:prSet presAssocID="{2B988B62-E740-4BED-9DFF-266C3255ABB2}" presName="hierChild4" presStyleCnt="0"/>
      <dgm:spPr/>
    </dgm:pt>
    <dgm:pt modelId="{CE10A6FD-E22F-4B0B-B6A4-A7EE38E14C4F}" type="pres">
      <dgm:prSet presAssocID="{2B988B62-E740-4BED-9DFF-266C3255ABB2}" presName="hierChild5" presStyleCnt="0"/>
      <dgm:spPr/>
    </dgm:pt>
    <dgm:pt modelId="{880212AE-ED7F-40EB-A939-856EBA638816}" type="pres">
      <dgm:prSet presAssocID="{E00410C3-3CF5-423E-B6A4-2CB3A7B84FCF}" presName="Name37" presStyleLbl="parChTrans1D3" presStyleIdx="8" presStyleCnt="11"/>
      <dgm:spPr/>
      <dgm:t>
        <a:bodyPr/>
        <a:lstStyle/>
        <a:p>
          <a:endParaRPr lang="fi-FI"/>
        </a:p>
      </dgm:t>
    </dgm:pt>
    <dgm:pt modelId="{0B0740E5-41B7-4B23-B4A0-7747C15BC6B1}" type="pres">
      <dgm:prSet presAssocID="{AC9F7096-F2C2-441C-84EF-B1E62356C789}" presName="hierRoot2" presStyleCnt="0">
        <dgm:presLayoutVars>
          <dgm:hierBranch val="init"/>
        </dgm:presLayoutVars>
      </dgm:prSet>
      <dgm:spPr/>
    </dgm:pt>
    <dgm:pt modelId="{06A51B5A-7C62-4051-BE92-9DFD4B0EE531}" type="pres">
      <dgm:prSet presAssocID="{AC9F7096-F2C2-441C-84EF-B1E62356C789}" presName="rootComposite" presStyleCnt="0"/>
      <dgm:spPr/>
    </dgm:pt>
    <dgm:pt modelId="{09ED7AE1-ABE5-4F2C-9D8B-AC21FE5104B0}" type="pres">
      <dgm:prSet presAssocID="{AC9F7096-F2C2-441C-84EF-B1E62356C789}" presName="rootText" presStyleLbl="node3" presStyleIdx="8" presStyleCnt="1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D8FEEB1D-42AF-4C3E-BFD1-0FD74A76D980}" type="pres">
      <dgm:prSet presAssocID="{AC9F7096-F2C2-441C-84EF-B1E62356C789}" presName="rootConnector" presStyleLbl="node3" presStyleIdx="8" presStyleCnt="11"/>
      <dgm:spPr/>
      <dgm:t>
        <a:bodyPr/>
        <a:lstStyle/>
        <a:p>
          <a:endParaRPr lang="fi-FI"/>
        </a:p>
      </dgm:t>
    </dgm:pt>
    <dgm:pt modelId="{A26DA1E4-F7E3-49BD-90CB-D8AAAC6AFE66}" type="pres">
      <dgm:prSet presAssocID="{AC9F7096-F2C2-441C-84EF-B1E62356C789}" presName="hierChild4" presStyleCnt="0"/>
      <dgm:spPr/>
    </dgm:pt>
    <dgm:pt modelId="{243E24CF-E406-4130-8CEF-D96EFDD4BFB8}" type="pres">
      <dgm:prSet presAssocID="{AC9F7096-F2C2-441C-84EF-B1E62356C789}" presName="hierChild5" presStyleCnt="0"/>
      <dgm:spPr/>
    </dgm:pt>
    <dgm:pt modelId="{1B760C23-72B1-4A8B-BCC3-7D7CD9A5A302}" type="pres">
      <dgm:prSet presAssocID="{7816305A-C70B-4D62-B0E9-BEAAC24F4259}" presName="hierChild5" presStyleCnt="0"/>
      <dgm:spPr/>
    </dgm:pt>
    <dgm:pt modelId="{53916C14-75AE-41D0-A5D7-06FF7169EC34}" type="pres">
      <dgm:prSet presAssocID="{28DC0E33-7A71-4796-9289-BCCEFC9594EF}" presName="Name37" presStyleLbl="parChTrans1D2" presStyleIdx="3" presStyleCnt="4"/>
      <dgm:spPr/>
      <dgm:t>
        <a:bodyPr/>
        <a:lstStyle/>
        <a:p>
          <a:endParaRPr lang="fi-FI"/>
        </a:p>
      </dgm:t>
    </dgm:pt>
    <dgm:pt modelId="{92C49996-8F84-4AF1-A26F-C925C77CD396}" type="pres">
      <dgm:prSet presAssocID="{43E3A7E9-F5F7-491D-937C-657DC67288D7}" presName="hierRoot2" presStyleCnt="0">
        <dgm:presLayoutVars>
          <dgm:hierBranch val="init"/>
        </dgm:presLayoutVars>
      </dgm:prSet>
      <dgm:spPr/>
    </dgm:pt>
    <dgm:pt modelId="{D54F1DF0-BBFF-4B26-BBE4-361D178DCB64}" type="pres">
      <dgm:prSet presAssocID="{43E3A7E9-F5F7-491D-937C-657DC67288D7}" presName="rootComposite" presStyleCnt="0"/>
      <dgm:spPr/>
    </dgm:pt>
    <dgm:pt modelId="{D084060E-0CF4-4A01-849E-46506BDCCCCC}" type="pres">
      <dgm:prSet presAssocID="{43E3A7E9-F5F7-491D-937C-657DC67288D7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0F493CA4-1605-4575-858E-D4E4D2959C8E}" type="pres">
      <dgm:prSet presAssocID="{43E3A7E9-F5F7-491D-937C-657DC67288D7}" presName="rootConnector" presStyleLbl="node2" presStyleIdx="3" presStyleCnt="4"/>
      <dgm:spPr/>
      <dgm:t>
        <a:bodyPr/>
        <a:lstStyle/>
        <a:p>
          <a:endParaRPr lang="fi-FI"/>
        </a:p>
      </dgm:t>
    </dgm:pt>
    <dgm:pt modelId="{D757C49A-D380-4B89-A3C5-F28251551CB2}" type="pres">
      <dgm:prSet presAssocID="{43E3A7E9-F5F7-491D-937C-657DC67288D7}" presName="hierChild4" presStyleCnt="0"/>
      <dgm:spPr/>
    </dgm:pt>
    <dgm:pt modelId="{D88187E4-3C68-4B6C-986D-6D03458F0B9A}" type="pres">
      <dgm:prSet presAssocID="{13C9E0B4-1BDA-4270-9407-9021520FAC4E}" presName="Name37" presStyleLbl="parChTrans1D3" presStyleIdx="9" presStyleCnt="11"/>
      <dgm:spPr/>
      <dgm:t>
        <a:bodyPr/>
        <a:lstStyle/>
        <a:p>
          <a:endParaRPr lang="fi-FI"/>
        </a:p>
      </dgm:t>
    </dgm:pt>
    <dgm:pt modelId="{2085CBF4-A289-4126-9168-C5122E969C43}" type="pres">
      <dgm:prSet presAssocID="{6192DCD7-94E3-4D2D-8524-81A83B999704}" presName="hierRoot2" presStyleCnt="0">
        <dgm:presLayoutVars>
          <dgm:hierBranch val="init"/>
        </dgm:presLayoutVars>
      </dgm:prSet>
      <dgm:spPr/>
    </dgm:pt>
    <dgm:pt modelId="{4346EBB3-DF1E-443F-B0DA-3EAF5F8D8F96}" type="pres">
      <dgm:prSet presAssocID="{6192DCD7-94E3-4D2D-8524-81A83B999704}" presName="rootComposite" presStyleCnt="0"/>
      <dgm:spPr/>
    </dgm:pt>
    <dgm:pt modelId="{46B15A21-E7A4-40A4-9AB4-72A32DD138EA}" type="pres">
      <dgm:prSet presAssocID="{6192DCD7-94E3-4D2D-8524-81A83B999704}" presName="rootText" presStyleLbl="node3" presStyleIdx="9" presStyleCnt="1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E84C5EF8-A0A0-4A89-B316-E09FDD76541A}" type="pres">
      <dgm:prSet presAssocID="{6192DCD7-94E3-4D2D-8524-81A83B999704}" presName="rootConnector" presStyleLbl="node3" presStyleIdx="9" presStyleCnt="11"/>
      <dgm:spPr/>
      <dgm:t>
        <a:bodyPr/>
        <a:lstStyle/>
        <a:p>
          <a:endParaRPr lang="fi-FI"/>
        </a:p>
      </dgm:t>
    </dgm:pt>
    <dgm:pt modelId="{011569AA-FA4D-45A0-A2E4-F26B80FE95C8}" type="pres">
      <dgm:prSet presAssocID="{6192DCD7-94E3-4D2D-8524-81A83B999704}" presName="hierChild4" presStyleCnt="0"/>
      <dgm:spPr/>
    </dgm:pt>
    <dgm:pt modelId="{CBBD82AD-366F-4116-B156-92B64265CDBD}" type="pres">
      <dgm:prSet presAssocID="{6192DCD7-94E3-4D2D-8524-81A83B999704}" presName="hierChild5" presStyleCnt="0"/>
      <dgm:spPr/>
    </dgm:pt>
    <dgm:pt modelId="{79436836-71BB-4BBC-83B8-A699DDE60935}" type="pres">
      <dgm:prSet presAssocID="{6BCF2133-F515-4695-BAC4-4AF1D10211C3}" presName="Name37" presStyleLbl="parChTrans1D3" presStyleIdx="10" presStyleCnt="11"/>
      <dgm:spPr/>
      <dgm:t>
        <a:bodyPr/>
        <a:lstStyle/>
        <a:p>
          <a:endParaRPr lang="fi-FI"/>
        </a:p>
      </dgm:t>
    </dgm:pt>
    <dgm:pt modelId="{A3071C15-30AE-4CE9-A8F5-FF8DC6B47505}" type="pres">
      <dgm:prSet presAssocID="{FCF19033-0AB8-4A94-A52F-E7E034ABAE4A}" presName="hierRoot2" presStyleCnt="0">
        <dgm:presLayoutVars>
          <dgm:hierBranch val="init"/>
        </dgm:presLayoutVars>
      </dgm:prSet>
      <dgm:spPr/>
    </dgm:pt>
    <dgm:pt modelId="{EDBA8F03-D404-4FC3-9C01-FDF29AE169A4}" type="pres">
      <dgm:prSet presAssocID="{FCF19033-0AB8-4A94-A52F-E7E034ABAE4A}" presName="rootComposite" presStyleCnt="0"/>
      <dgm:spPr/>
    </dgm:pt>
    <dgm:pt modelId="{E86540A7-A07C-47D5-8B81-5D40938F9D0F}" type="pres">
      <dgm:prSet presAssocID="{FCF19033-0AB8-4A94-A52F-E7E034ABAE4A}" presName="rootText" presStyleLbl="node3" presStyleIdx="10" presStyleCnt="1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9B575013-8408-4A93-8778-AC4304DE7ABA}" type="pres">
      <dgm:prSet presAssocID="{FCF19033-0AB8-4A94-A52F-E7E034ABAE4A}" presName="rootConnector" presStyleLbl="node3" presStyleIdx="10" presStyleCnt="11"/>
      <dgm:spPr/>
      <dgm:t>
        <a:bodyPr/>
        <a:lstStyle/>
        <a:p>
          <a:endParaRPr lang="fi-FI"/>
        </a:p>
      </dgm:t>
    </dgm:pt>
    <dgm:pt modelId="{B287B0B9-9D6B-4F25-97F7-39268AE49C5F}" type="pres">
      <dgm:prSet presAssocID="{FCF19033-0AB8-4A94-A52F-E7E034ABAE4A}" presName="hierChild4" presStyleCnt="0"/>
      <dgm:spPr/>
    </dgm:pt>
    <dgm:pt modelId="{A41B2FFB-E5C4-4B16-92CF-C943E3BF07BE}" type="pres">
      <dgm:prSet presAssocID="{FCF19033-0AB8-4A94-A52F-E7E034ABAE4A}" presName="hierChild5" presStyleCnt="0"/>
      <dgm:spPr/>
    </dgm:pt>
    <dgm:pt modelId="{6B89E54F-13ED-4627-8E67-4E119370EB45}" type="pres">
      <dgm:prSet presAssocID="{43E3A7E9-F5F7-491D-937C-657DC67288D7}" presName="hierChild5" presStyleCnt="0"/>
      <dgm:spPr/>
    </dgm:pt>
    <dgm:pt modelId="{BFF94085-FCFF-4048-BE70-ABE0CC287CC1}" type="pres">
      <dgm:prSet presAssocID="{C625F80F-F5D2-472B-B445-12DCBD6B5D7B}" presName="hierChild3" presStyleCnt="0"/>
      <dgm:spPr/>
    </dgm:pt>
  </dgm:ptLst>
  <dgm:cxnLst>
    <dgm:cxn modelId="{EA75F193-98FD-4015-BAB9-E429C9A704AE}" type="presOf" srcId="{E5BC36A6-23FD-490C-BE72-A687AA26D321}" destId="{A09B8A35-5586-44D4-A632-138861159F6D}" srcOrd="0" destOrd="0" presId="urn:microsoft.com/office/officeart/2005/8/layout/orgChart1"/>
    <dgm:cxn modelId="{4BE63FB9-1037-4C7F-B6D0-07A865590707}" type="presOf" srcId="{2B988B62-E740-4BED-9DFF-266C3255ABB2}" destId="{D1E911C4-2A06-4181-A2A5-D070064D8F18}" srcOrd="0" destOrd="0" presId="urn:microsoft.com/office/officeart/2005/8/layout/orgChart1"/>
    <dgm:cxn modelId="{3C9C4415-7CC4-4630-8C5D-755DD6304AA8}" type="presOf" srcId="{9994D92B-A6A7-48C0-B420-7E5030CF19D8}" destId="{8F1EFBAD-BA87-4725-B7FB-8C69D4AA87E8}" srcOrd="0" destOrd="0" presId="urn:microsoft.com/office/officeart/2005/8/layout/orgChart1"/>
    <dgm:cxn modelId="{A6D84E98-77C9-41BF-A551-CFDE9D9DB806}" srcId="{885C40C9-3903-40C3-95E4-115F4170B145}" destId="{90AB20DE-E3DE-4DEF-B43D-21C421D9966D}" srcOrd="0" destOrd="0" parTransId="{8B51FF44-A1C9-4947-B145-63135E6C03D4}" sibTransId="{7A61539E-5101-4395-A6B7-C06A5DE4E7FF}"/>
    <dgm:cxn modelId="{0D378CE3-30E5-4AD2-8B59-2E7FAC511DB3}" type="presOf" srcId="{0C29E4E3-CDA9-4BC0-B4D8-27E848ADDE91}" destId="{74921ED5-D9E4-425B-B60D-CD653EE46F90}" srcOrd="0" destOrd="0" presId="urn:microsoft.com/office/officeart/2005/8/layout/orgChart1"/>
    <dgm:cxn modelId="{625FE78C-EDDA-451E-8530-5D88FC95829C}" type="presOf" srcId="{AC9F7096-F2C2-441C-84EF-B1E62356C789}" destId="{09ED7AE1-ABE5-4F2C-9D8B-AC21FE5104B0}" srcOrd="0" destOrd="0" presId="urn:microsoft.com/office/officeart/2005/8/layout/orgChart1"/>
    <dgm:cxn modelId="{3AE44243-4529-473E-AE6F-684D1060DD12}" type="presOf" srcId="{2B988B62-E740-4BED-9DFF-266C3255ABB2}" destId="{AC9638D7-E712-4776-80A5-532BB1A1F31D}" srcOrd="1" destOrd="0" presId="urn:microsoft.com/office/officeart/2005/8/layout/orgChart1"/>
    <dgm:cxn modelId="{99FC0FD8-2B06-4692-A9E9-BC8AEF83391B}" srcId="{43E3A7E9-F5F7-491D-937C-657DC67288D7}" destId="{FCF19033-0AB8-4A94-A52F-E7E034ABAE4A}" srcOrd="1" destOrd="0" parTransId="{6BCF2133-F515-4695-BAC4-4AF1D10211C3}" sibTransId="{98B21A9A-425F-43A7-A99C-23909FE1CBD9}"/>
    <dgm:cxn modelId="{12554356-CCB0-4DE8-BD2C-2532EB4FA2D7}" srcId="{C625F80F-F5D2-472B-B445-12DCBD6B5D7B}" destId="{E2FE70A1-01F3-4CA9-A309-08519E7B40AA}" srcOrd="0" destOrd="0" parTransId="{E5BC36A6-23FD-490C-BE72-A687AA26D321}" sibTransId="{81D96EF1-1F36-416A-B470-E7F9C9A35D74}"/>
    <dgm:cxn modelId="{3F7AF6C2-CE4D-4E15-9B5E-8A661975123D}" type="presOf" srcId="{43E3A7E9-F5F7-491D-937C-657DC67288D7}" destId="{0F493CA4-1605-4575-858E-D4E4D2959C8E}" srcOrd="1" destOrd="0" presId="urn:microsoft.com/office/officeart/2005/8/layout/orgChart1"/>
    <dgm:cxn modelId="{4D75D4C9-061F-4B84-B964-5B4AF379E3B4}" type="presOf" srcId="{CC50F243-9AD7-44C7-9EA4-12B79AFD392E}" destId="{E8D44307-2D7A-48E6-936A-6F9D829A2C55}" srcOrd="0" destOrd="0" presId="urn:microsoft.com/office/officeart/2005/8/layout/orgChart1"/>
    <dgm:cxn modelId="{D4A5991F-D343-4BD9-9B4C-F1B62B5392E0}" type="presOf" srcId="{28DC0E33-7A71-4796-9289-BCCEFC9594EF}" destId="{53916C14-75AE-41D0-A5D7-06FF7169EC34}" srcOrd="0" destOrd="0" presId="urn:microsoft.com/office/officeart/2005/8/layout/orgChart1"/>
    <dgm:cxn modelId="{3E15AE62-4C72-4CE5-AA83-161FEF92D981}" type="presOf" srcId="{33810609-0B9B-47F5-BF9D-20CB211D82B4}" destId="{BFC137AE-478D-4C21-B858-0312711462B5}" srcOrd="0" destOrd="0" presId="urn:microsoft.com/office/officeart/2005/8/layout/orgChart1"/>
    <dgm:cxn modelId="{03995D4F-BC54-4894-A51C-11E04B453593}" type="presOf" srcId="{AC9F7096-F2C2-441C-84EF-B1E62356C789}" destId="{D8FEEB1D-42AF-4C3E-BFD1-0FD74A76D980}" srcOrd="1" destOrd="0" presId="urn:microsoft.com/office/officeart/2005/8/layout/orgChart1"/>
    <dgm:cxn modelId="{033FE1CD-9167-42F7-B32D-68C88225912B}" type="presOf" srcId="{36B3B321-18F7-4257-AAC9-AB97069E26B0}" destId="{2BDC0B62-BE5E-4FE7-AC19-C8BC9358D44D}" srcOrd="0" destOrd="0" presId="urn:microsoft.com/office/officeart/2005/8/layout/orgChart1"/>
    <dgm:cxn modelId="{8B68AA83-BEF5-4050-BF18-A88D8B707BFD}" type="presOf" srcId="{C4FC73A9-56B9-47BF-80C2-12BC24688862}" destId="{6EA7CB2F-70AF-4B3E-8FD8-9661903F8615}" srcOrd="0" destOrd="0" presId="urn:microsoft.com/office/officeart/2005/8/layout/orgChart1"/>
    <dgm:cxn modelId="{E939C353-EF08-49D8-BB08-EE2B53170E50}" type="presOf" srcId="{59EBC5AA-CC17-4425-87E9-9E986C819FAE}" destId="{EAE7BE0D-A58D-4C98-A208-3D51E055BB27}" srcOrd="0" destOrd="0" presId="urn:microsoft.com/office/officeart/2005/8/layout/orgChart1"/>
    <dgm:cxn modelId="{AC238920-EDBF-4CF2-826F-A8789B5EE7B5}" srcId="{7816305A-C70B-4D62-B0E9-BEAAC24F4259}" destId="{AC9F7096-F2C2-441C-84EF-B1E62356C789}" srcOrd="2" destOrd="0" parTransId="{E00410C3-3CF5-423E-B6A4-2CB3A7B84FCF}" sibTransId="{0B2F484D-A096-41D0-A8F2-EED6587331DC}"/>
    <dgm:cxn modelId="{B15DF879-7BF2-4CC9-9827-43CE52F0D282}" type="presOf" srcId="{FCF19033-0AB8-4A94-A52F-E7E034ABAE4A}" destId="{E86540A7-A07C-47D5-8B81-5D40938F9D0F}" srcOrd="0" destOrd="0" presId="urn:microsoft.com/office/officeart/2005/8/layout/orgChart1"/>
    <dgm:cxn modelId="{8C331BE5-7AFD-41AD-912C-953D5C52BA8A}" srcId="{C625F80F-F5D2-472B-B445-12DCBD6B5D7B}" destId="{7816305A-C70B-4D62-B0E9-BEAAC24F4259}" srcOrd="2" destOrd="0" parTransId="{1F19D047-D0C7-4C39-88A4-AAEC16EBCBC5}" sibTransId="{64FCEFA7-D77C-49D6-952B-8C17E28141E7}"/>
    <dgm:cxn modelId="{B4D531A7-4D64-4F53-9C86-E0904B95FD6C}" type="presOf" srcId="{FCF19033-0AB8-4A94-A52F-E7E034ABAE4A}" destId="{9B575013-8408-4A93-8778-AC4304DE7ABA}" srcOrd="1" destOrd="0" presId="urn:microsoft.com/office/officeart/2005/8/layout/orgChart1"/>
    <dgm:cxn modelId="{DF73AA02-AC5F-4FA5-A711-25BED10235FD}" srcId="{885C40C9-3903-40C3-95E4-115F4170B145}" destId="{545B7A62-D4D6-4207-9EB0-5A6AFBB975B6}" srcOrd="3" destOrd="0" parTransId="{C89801F2-D908-4CC1-9608-DED16EF5C1C1}" sibTransId="{2F84ABC7-3694-47D0-A7C4-2A34B8F1626E}"/>
    <dgm:cxn modelId="{271BF855-AEBD-4CD3-B816-FF910C49B1B1}" srcId="{7816305A-C70B-4D62-B0E9-BEAAC24F4259}" destId="{33810609-0B9B-47F5-BF9D-20CB211D82B4}" srcOrd="0" destOrd="0" parTransId="{BEF287DA-F8CB-4BF5-AAC6-D77272932DCE}" sibTransId="{979A8583-24F9-451A-A4EE-DB323AC44C7D}"/>
    <dgm:cxn modelId="{A8B8A0C5-7737-456D-9FFE-B7AC4D012E83}" type="presOf" srcId="{13C9E0B4-1BDA-4270-9407-9021520FAC4E}" destId="{D88187E4-3C68-4B6C-986D-6D03458F0B9A}" srcOrd="0" destOrd="0" presId="urn:microsoft.com/office/officeart/2005/8/layout/orgChart1"/>
    <dgm:cxn modelId="{16E13233-E322-4CC1-934D-BD13FD9A445E}" type="presOf" srcId="{8B51FF44-A1C9-4947-B145-63135E6C03D4}" destId="{E87E7516-FF06-4360-945C-619EE4295D3A}" srcOrd="0" destOrd="0" presId="urn:microsoft.com/office/officeart/2005/8/layout/orgChart1"/>
    <dgm:cxn modelId="{8151FFFF-E2A6-47BB-9286-9F108715A21C}" type="presOf" srcId="{06D19132-39BB-43F7-9F63-64ECB5D68233}" destId="{E74E2F56-A0B7-465B-AAE2-EE38E952D742}" srcOrd="1" destOrd="0" presId="urn:microsoft.com/office/officeart/2005/8/layout/orgChart1"/>
    <dgm:cxn modelId="{48E9BE0A-7D88-40F5-80EC-6382C76347E8}" srcId="{59EBC5AA-CC17-4425-87E9-9E986C819FAE}" destId="{C625F80F-F5D2-472B-B445-12DCBD6B5D7B}" srcOrd="0" destOrd="0" parTransId="{FCA7E6C1-03B2-48A6-8187-A9B0D91AA248}" sibTransId="{60B5535C-C786-42D8-AAC5-CFB40F9902F8}"/>
    <dgm:cxn modelId="{7191F5F2-8320-4EAF-9872-CEE81F33F534}" srcId="{885C40C9-3903-40C3-95E4-115F4170B145}" destId="{36B3B321-18F7-4257-AAC9-AB97069E26B0}" srcOrd="1" destOrd="0" parTransId="{C4FC73A9-56B9-47BF-80C2-12BC24688862}" sibTransId="{7EF06F53-7F05-475F-8695-7021223E1216}"/>
    <dgm:cxn modelId="{D0332F8E-1DAF-42E4-9FF4-D68FF3D76545}" type="presOf" srcId="{C625F80F-F5D2-472B-B445-12DCBD6B5D7B}" destId="{3A85AA16-2446-488B-A917-31AD966F81D8}" srcOrd="1" destOrd="0" presId="urn:microsoft.com/office/officeart/2005/8/layout/orgChart1"/>
    <dgm:cxn modelId="{D972A0ED-F5D4-4D1A-963F-CA0A7627FD07}" srcId="{E2FE70A1-01F3-4CA9-A309-08519E7B40AA}" destId="{EF16B03B-CDC4-4801-9634-FC3D06422B4D}" srcOrd="0" destOrd="0" parTransId="{9994D92B-A6A7-48C0-B420-7E5030CF19D8}" sibTransId="{2D38EDF1-07C0-46A3-A20E-D7145EF12036}"/>
    <dgm:cxn modelId="{E577C8FF-12DF-4EAC-82E3-9D92D18A088B}" type="presOf" srcId="{1F19D047-D0C7-4C39-88A4-AAEC16EBCBC5}" destId="{25BD2A27-F4C2-4C62-9462-27F221B1F5E9}" srcOrd="0" destOrd="0" presId="urn:microsoft.com/office/officeart/2005/8/layout/orgChart1"/>
    <dgm:cxn modelId="{E8B9E289-5093-43FF-9EDA-D3D421AF1009}" type="presOf" srcId="{EF16B03B-CDC4-4801-9634-FC3D06422B4D}" destId="{AAF46B5B-C209-4E1B-B70B-D4A325B6B7A0}" srcOrd="1" destOrd="0" presId="urn:microsoft.com/office/officeart/2005/8/layout/orgChart1"/>
    <dgm:cxn modelId="{32FB39D2-BF05-46D4-9C98-9E3E01DFB00D}" type="presOf" srcId="{E00410C3-3CF5-423E-B6A4-2CB3A7B84FCF}" destId="{880212AE-ED7F-40EB-A939-856EBA638816}" srcOrd="0" destOrd="0" presId="urn:microsoft.com/office/officeart/2005/8/layout/orgChart1"/>
    <dgm:cxn modelId="{DA8897EC-4EB1-4842-8899-9E58E14121BE}" type="presOf" srcId="{9ED40A40-388B-4B59-A26F-53BE5A29F78F}" destId="{53F72BCA-29DA-4C02-9944-B915D846E146}" srcOrd="0" destOrd="0" presId="urn:microsoft.com/office/officeart/2005/8/layout/orgChart1"/>
    <dgm:cxn modelId="{0080ED8E-6D5B-4E02-B32E-0EBECAC82131}" type="presOf" srcId="{C625F80F-F5D2-472B-B445-12DCBD6B5D7B}" destId="{F24B54E2-E69A-4F8D-AB76-F0EF517440C2}" srcOrd="0" destOrd="0" presId="urn:microsoft.com/office/officeart/2005/8/layout/orgChart1"/>
    <dgm:cxn modelId="{71559E8C-AC61-495A-A582-2B639FE5A9D0}" type="presOf" srcId="{6192DCD7-94E3-4D2D-8524-81A83B999704}" destId="{46B15A21-E7A4-40A4-9AB4-72A32DD138EA}" srcOrd="0" destOrd="0" presId="urn:microsoft.com/office/officeart/2005/8/layout/orgChart1"/>
    <dgm:cxn modelId="{F62DA511-7608-4A80-B8AF-7DBE7A0D6E7B}" type="presOf" srcId="{43E3A7E9-F5F7-491D-937C-657DC67288D7}" destId="{D084060E-0CF4-4A01-849E-46506BDCCCCC}" srcOrd="0" destOrd="0" presId="urn:microsoft.com/office/officeart/2005/8/layout/orgChart1"/>
    <dgm:cxn modelId="{22DD9539-FBF4-4C6F-8ECF-85A19CC938ED}" type="presOf" srcId="{12E9457A-B5F4-4294-A5F4-353AFBBC08E4}" destId="{E0046EE2-358B-47D1-9075-EC7AAE2047AB}" srcOrd="1" destOrd="0" presId="urn:microsoft.com/office/officeart/2005/8/layout/orgChart1"/>
    <dgm:cxn modelId="{12BB02BC-E8BA-4206-B4B8-FF83D2D77C80}" type="presOf" srcId="{6BCF2133-F515-4695-BAC4-4AF1D10211C3}" destId="{79436836-71BB-4BBC-83B8-A699DDE60935}" srcOrd="0" destOrd="0" presId="urn:microsoft.com/office/officeart/2005/8/layout/orgChart1"/>
    <dgm:cxn modelId="{19F24F6F-A35D-4D21-B4FF-76F10093637E}" srcId="{E2FE70A1-01F3-4CA9-A309-08519E7B40AA}" destId="{12E9457A-B5F4-4294-A5F4-353AFBBC08E4}" srcOrd="1" destOrd="0" parTransId="{181E01DB-185D-40F4-BD65-CADF92506E51}" sibTransId="{67E766B0-3698-4FCA-BA9F-221893FCE85B}"/>
    <dgm:cxn modelId="{B0C12FC8-D1AF-4DB2-82CC-A28498BAF481}" type="presOf" srcId="{E2FE70A1-01F3-4CA9-A309-08519E7B40AA}" destId="{E756D692-2445-495A-B2A3-59020B9C318F}" srcOrd="1" destOrd="0" presId="urn:microsoft.com/office/officeart/2005/8/layout/orgChart1"/>
    <dgm:cxn modelId="{2B0BC7FF-CB2C-4F14-B50A-8A22DDFB57DA}" type="presOf" srcId="{181E01DB-185D-40F4-BD65-CADF92506E51}" destId="{9FB4D60B-6412-4CC5-9A97-3D41C075FC72}" srcOrd="0" destOrd="0" presId="urn:microsoft.com/office/officeart/2005/8/layout/orgChart1"/>
    <dgm:cxn modelId="{35995EE9-D152-492D-826C-73C81313DB3F}" type="presOf" srcId="{7816305A-C70B-4D62-B0E9-BEAAC24F4259}" destId="{ABB1C40D-80BE-45FF-8AEE-660D55157599}" srcOrd="1" destOrd="0" presId="urn:microsoft.com/office/officeart/2005/8/layout/orgChart1"/>
    <dgm:cxn modelId="{BEC7010B-F515-42BE-BD02-2D9B44EF85DD}" srcId="{885C40C9-3903-40C3-95E4-115F4170B145}" destId="{06D19132-39BB-43F7-9F63-64ECB5D68233}" srcOrd="2" destOrd="0" parTransId="{0C29E4E3-CDA9-4BC0-B4D8-27E848ADDE91}" sibTransId="{09D3999E-B4C3-4D13-B788-EE86129F4228}"/>
    <dgm:cxn modelId="{B0449AB6-767A-464D-991A-F8984B6448EA}" srcId="{C625F80F-F5D2-472B-B445-12DCBD6B5D7B}" destId="{43E3A7E9-F5F7-491D-937C-657DC67288D7}" srcOrd="3" destOrd="0" parTransId="{28DC0E33-7A71-4796-9289-BCCEFC9594EF}" sibTransId="{FB29779A-FD12-46B3-98E2-5993AF99DCF8}"/>
    <dgm:cxn modelId="{552744B9-9EC3-43A3-8610-78BE216F800F}" type="presOf" srcId="{545B7A62-D4D6-4207-9EB0-5A6AFBB975B6}" destId="{CF10E598-EC6D-49B7-B09D-D36D06895EB8}" srcOrd="0" destOrd="0" presId="urn:microsoft.com/office/officeart/2005/8/layout/orgChart1"/>
    <dgm:cxn modelId="{7742940B-77FE-4195-AA3A-03A363E3BD7F}" type="presOf" srcId="{90AB20DE-E3DE-4DEF-B43D-21C421D9966D}" destId="{131C1BEE-61C6-4542-9FD7-366B719F1DAE}" srcOrd="0" destOrd="0" presId="urn:microsoft.com/office/officeart/2005/8/layout/orgChart1"/>
    <dgm:cxn modelId="{6EA17400-5E21-47C0-98E9-60CA19951F61}" srcId="{7816305A-C70B-4D62-B0E9-BEAAC24F4259}" destId="{2B988B62-E740-4BED-9DFF-266C3255ABB2}" srcOrd="1" destOrd="0" parTransId="{9ED40A40-388B-4B59-A26F-53BE5A29F78F}" sibTransId="{56F04991-B3CC-4D78-9DA6-640499886275}"/>
    <dgm:cxn modelId="{25D0E98A-3D8B-4BDF-85BD-377458E8665F}" type="presOf" srcId="{7816305A-C70B-4D62-B0E9-BEAAC24F4259}" destId="{32868A10-B355-4240-91DC-833C2F655BD2}" srcOrd="0" destOrd="0" presId="urn:microsoft.com/office/officeart/2005/8/layout/orgChart1"/>
    <dgm:cxn modelId="{3B6FAED4-78BB-4E62-ACAF-217208129CD2}" type="presOf" srcId="{BEF287DA-F8CB-4BF5-AAC6-D77272932DCE}" destId="{C48C0C68-5F0B-4BDD-A461-A45030101B1F}" srcOrd="0" destOrd="0" presId="urn:microsoft.com/office/officeart/2005/8/layout/orgChart1"/>
    <dgm:cxn modelId="{804DD5B0-60A3-49E2-A395-ECC9670B5156}" type="presOf" srcId="{EF16B03B-CDC4-4801-9634-FC3D06422B4D}" destId="{28A10BF0-8DA4-4563-AE5C-2E7F247E0B33}" srcOrd="0" destOrd="0" presId="urn:microsoft.com/office/officeart/2005/8/layout/orgChart1"/>
    <dgm:cxn modelId="{5F0B4180-7F49-4E1F-B5C0-9F337542F1F8}" type="presOf" srcId="{C89801F2-D908-4CC1-9608-DED16EF5C1C1}" destId="{55E191FE-5C55-48BD-9F2E-C4FC8D7D192B}" srcOrd="0" destOrd="0" presId="urn:microsoft.com/office/officeart/2005/8/layout/orgChart1"/>
    <dgm:cxn modelId="{222C3B53-1F1E-44D5-A676-8143EBF2AC18}" type="presOf" srcId="{E2FE70A1-01F3-4CA9-A309-08519E7B40AA}" destId="{B2BF3A21-736C-4614-984B-E7602FCBE988}" srcOrd="0" destOrd="0" presId="urn:microsoft.com/office/officeart/2005/8/layout/orgChart1"/>
    <dgm:cxn modelId="{6BEF95E8-A570-4013-9FDE-F7166657ED15}" srcId="{43E3A7E9-F5F7-491D-937C-657DC67288D7}" destId="{6192DCD7-94E3-4D2D-8524-81A83B999704}" srcOrd="0" destOrd="0" parTransId="{13C9E0B4-1BDA-4270-9407-9021520FAC4E}" sibTransId="{49696BBF-BEB5-4961-B393-3D9F124B8C73}"/>
    <dgm:cxn modelId="{C01DA773-DD63-45BD-A792-2B2E3697CDE8}" type="presOf" srcId="{885C40C9-3903-40C3-95E4-115F4170B145}" destId="{7DF00E78-E4FD-48F5-8347-5AB80ED619D7}" srcOrd="1" destOrd="0" presId="urn:microsoft.com/office/officeart/2005/8/layout/orgChart1"/>
    <dgm:cxn modelId="{CA1B1450-5501-4843-9728-B8FB6AAF0EB5}" srcId="{C625F80F-F5D2-472B-B445-12DCBD6B5D7B}" destId="{885C40C9-3903-40C3-95E4-115F4170B145}" srcOrd="1" destOrd="0" parTransId="{CC50F243-9AD7-44C7-9EA4-12B79AFD392E}" sibTransId="{1A1B0427-C6C5-45AC-A6C6-12AB599983AF}"/>
    <dgm:cxn modelId="{BCDAF575-C752-49AF-BCFA-483EAC138B6A}" type="presOf" srcId="{36B3B321-18F7-4257-AAC9-AB97069E26B0}" destId="{C4C0BAA4-8781-4CBA-8991-34B06325CE7C}" srcOrd="1" destOrd="0" presId="urn:microsoft.com/office/officeart/2005/8/layout/orgChart1"/>
    <dgm:cxn modelId="{7F48AE12-B58A-4B8F-949A-D0204B3026DD}" type="presOf" srcId="{33810609-0B9B-47F5-BF9D-20CB211D82B4}" destId="{C7DCCD06-838C-4EDB-88D4-0539F13A98D1}" srcOrd="1" destOrd="0" presId="urn:microsoft.com/office/officeart/2005/8/layout/orgChart1"/>
    <dgm:cxn modelId="{0ABCDDB1-18D1-4AC8-9A5A-8C3284FEC276}" type="presOf" srcId="{12E9457A-B5F4-4294-A5F4-353AFBBC08E4}" destId="{3A90D089-DB29-461E-835D-E622C82058B6}" srcOrd="0" destOrd="0" presId="urn:microsoft.com/office/officeart/2005/8/layout/orgChart1"/>
    <dgm:cxn modelId="{2D4F757C-48DC-4EA0-99B4-DD0C4B44C3BF}" type="presOf" srcId="{885C40C9-3903-40C3-95E4-115F4170B145}" destId="{91AB39D1-E168-4FE7-8A43-EF107175FE6A}" srcOrd="0" destOrd="0" presId="urn:microsoft.com/office/officeart/2005/8/layout/orgChart1"/>
    <dgm:cxn modelId="{E8C6E302-76FD-4AA8-A951-6C4B593406DE}" type="presOf" srcId="{6192DCD7-94E3-4D2D-8524-81A83B999704}" destId="{E84C5EF8-A0A0-4A89-B316-E09FDD76541A}" srcOrd="1" destOrd="0" presId="urn:microsoft.com/office/officeart/2005/8/layout/orgChart1"/>
    <dgm:cxn modelId="{1A2B20AA-38C8-45F4-84DB-62CB639C59E2}" type="presOf" srcId="{545B7A62-D4D6-4207-9EB0-5A6AFBB975B6}" destId="{19FDE1C3-82CB-4A9B-BFAC-8E0080F77E3A}" srcOrd="1" destOrd="0" presId="urn:microsoft.com/office/officeart/2005/8/layout/orgChart1"/>
    <dgm:cxn modelId="{57B6FAEC-74B6-4FA5-9AB5-512C28132647}" type="presOf" srcId="{90AB20DE-E3DE-4DEF-B43D-21C421D9966D}" destId="{1BE133D3-58EA-4119-9BC7-C3887E7168F7}" srcOrd="1" destOrd="0" presId="urn:microsoft.com/office/officeart/2005/8/layout/orgChart1"/>
    <dgm:cxn modelId="{BFB6CD05-D845-41D6-9ED3-4737EC10567B}" type="presOf" srcId="{06D19132-39BB-43F7-9F63-64ECB5D68233}" destId="{C923B67D-4E1E-439B-BF92-404F9CD9BD82}" srcOrd="0" destOrd="0" presId="urn:microsoft.com/office/officeart/2005/8/layout/orgChart1"/>
    <dgm:cxn modelId="{9292B208-8D83-4073-9525-88D54C2CC65A}" type="presParOf" srcId="{EAE7BE0D-A58D-4C98-A208-3D51E055BB27}" destId="{DFFD301F-D847-48BB-8C98-3C8B10A7D84F}" srcOrd="0" destOrd="0" presId="urn:microsoft.com/office/officeart/2005/8/layout/orgChart1"/>
    <dgm:cxn modelId="{6BF83B72-2073-4B14-800D-5E02656853A8}" type="presParOf" srcId="{DFFD301F-D847-48BB-8C98-3C8B10A7D84F}" destId="{A563B656-9AE7-4283-9BCA-C24D02D2F9C1}" srcOrd="0" destOrd="0" presId="urn:microsoft.com/office/officeart/2005/8/layout/orgChart1"/>
    <dgm:cxn modelId="{804B00EB-7216-4E40-BD8B-C29900BD690E}" type="presParOf" srcId="{A563B656-9AE7-4283-9BCA-C24D02D2F9C1}" destId="{F24B54E2-E69A-4F8D-AB76-F0EF517440C2}" srcOrd="0" destOrd="0" presId="urn:microsoft.com/office/officeart/2005/8/layout/orgChart1"/>
    <dgm:cxn modelId="{8AAB8563-EB31-49D1-8325-FABB64800358}" type="presParOf" srcId="{A563B656-9AE7-4283-9BCA-C24D02D2F9C1}" destId="{3A85AA16-2446-488B-A917-31AD966F81D8}" srcOrd="1" destOrd="0" presId="urn:microsoft.com/office/officeart/2005/8/layout/orgChart1"/>
    <dgm:cxn modelId="{B99F85E2-E39E-4D0F-B7FB-E2D8505BAE46}" type="presParOf" srcId="{DFFD301F-D847-48BB-8C98-3C8B10A7D84F}" destId="{BB68AB84-E952-4248-9032-94B1C0C34A48}" srcOrd="1" destOrd="0" presId="urn:microsoft.com/office/officeart/2005/8/layout/orgChart1"/>
    <dgm:cxn modelId="{3D7D2AEC-EE20-4FFB-AE40-335589736FA0}" type="presParOf" srcId="{BB68AB84-E952-4248-9032-94B1C0C34A48}" destId="{A09B8A35-5586-44D4-A632-138861159F6D}" srcOrd="0" destOrd="0" presId="urn:microsoft.com/office/officeart/2005/8/layout/orgChart1"/>
    <dgm:cxn modelId="{8335A66C-67F6-4F53-B0E2-5D201E9F21E7}" type="presParOf" srcId="{BB68AB84-E952-4248-9032-94B1C0C34A48}" destId="{2D23A7A3-6AD4-4609-9452-5244F6120FA1}" srcOrd="1" destOrd="0" presId="urn:microsoft.com/office/officeart/2005/8/layout/orgChart1"/>
    <dgm:cxn modelId="{E77205C6-8644-419D-B6FD-DAA4140B38A7}" type="presParOf" srcId="{2D23A7A3-6AD4-4609-9452-5244F6120FA1}" destId="{C940B982-CF47-4FC3-ACDA-1E8B1F6A7194}" srcOrd="0" destOrd="0" presId="urn:microsoft.com/office/officeart/2005/8/layout/orgChart1"/>
    <dgm:cxn modelId="{D70347F4-3252-42D7-A1FB-3ACE9FA550DB}" type="presParOf" srcId="{C940B982-CF47-4FC3-ACDA-1E8B1F6A7194}" destId="{B2BF3A21-736C-4614-984B-E7602FCBE988}" srcOrd="0" destOrd="0" presId="urn:microsoft.com/office/officeart/2005/8/layout/orgChart1"/>
    <dgm:cxn modelId="{F5BCA32A-51A5-43B8-8A43-E70CB7BFFD3A}" type="presParOf" srcId="{C940B982-CF47-4FC3-ACDA-1E8B1F6A7194}" destId="{E756D692-2445-495A-B2A3-59020B9C318F}" srcOrd="1" destOrd="0" presId="urn:microsoft.com/office/officeart/2005/8/layout/orgChart1"/>
    <dgm:cxn modelId="{7311F57A-10A2-4AB7-98F5-88098789AD45}" type="presParOf" srcId="{2D23A7A3-6AD4-4609-9452-5244F6120FA1}" destId="{6911A013-70A6-41FC-870B-09E540B72417}" srcOrd="1" destOrd="0" presId="urn:microsoft.com/office/officeart/2005/8/layout/orgChart1"/>
    <dgm:cxn modelId="{498194E3-5A00-4777-A42C-7486138F6097}" type="presParOf" srcId="{6911A013-70A6-41FC-870B-09E540B72417}" destId="{8F1EFBAD-BA87-4725-B7FB-8C69D4AA87E8}" srcOrd="0" destOrd="0" presId="urn:microsoft.com/office/officeart/2005/8/layout/orgChart1"/>
    <dgm:cxn modelId="{B2BF41B9-1482-4C50-96BA-04D563C387EC}" type="presParOf" srcId="{6911A013-70A6-41FC-870B-09E540B72417}" destId="{A6AD8096-4760-459D-A4E3-160207252C80}" srcOrd="1" destOrd="0" presId="urn:microsoft.com/office/officeart/2005/8/layout/orgChart1"/>
    <dgm:cxn modelId="{88C3FC7B-AD4E-421B-9F90-BC095E6F697F}" type="presParOf" srcId="{A6AD8096-4760-459D-A4E3-160207252C80}" destId="{A477BEB4-FA0C-4BE6-AB84-AF6A7B584AA3}" srcOrd="0" destOrd="0" presId="urn:microsoft.com/office/officeart/2005/8/layout/orgChart1"/>
    <dgm:cxn modelId="{F03D8ABD-347F-4E0E-9BE8-D3FB460CDFC1}" type="presParOf" srcId="{A477BEB4-FA0C-4BE6-AB84-AF6A7B584AA3}" destId="{28A10BF0-8DA4-4563-AE5C-2E7F247E0B33}" srcOrd="0" destOrd="0" presId="urn:microsoft.com/office/officeart/2005/8/layout/orgChart1"/>
    <dgm:cxn modelId="{562242CF-2421-49E3-96CA-939F5226E9FC}" type="presParOf" srcId="{A477BEB4-FA0C-4BE6-AB84-AF6A7B584AA3}" destId="{AAF46B5B-C209-4E1B-B70B-D4A325B6B7A0}" srcOrd="1" destOrd="0" presId="urn:microsoft.com/office/officeart/2005/8/layout/orgChart1"/>
    <dgm:cxn modelId="{5F639F53-00F5-4F9F-BE5D-B7A8E4045D3D}" type="presParOf" srcId="{A6AD8096-4760-459D-A4E3-160207252C80}" destId="{6F54E95A-B101-4D8A-82E7-C9CBB82E1FD0}" srcOrd="1" destOrd="0" presId="urn:microsoft.com/office/officeart/2005/8/layout/orgChart1"/>
    <dgm:cxn modelId="{D0E1DBC6-046C-4FB2-B770-57BE63D02ACD}" type="presParOf" srcId="{A6AD8096-4760-459D-A4E3-160207252C80}" destId="{B0682DD2-30DB-473D-A706-39585A1A2D96}" srcOrd="2" destOrd="0" presId="urn:microsoft.com/office/officeart/2005/8/layout/orgChart1"/>
    <dgm:cxn modelId="{57093821-C8FF-426C-B250-9A3126475502}" type="presParOf" srcId="{6911A013-70A6-41FC-870B-09E540B72417}" destId="{9FB4D60B-6412-4CC5-9A97-3D41C075FC72}" srcOrd="2" destOrd="0" presId="urn:microsoft.com/office/officeart/2005/8/layout/orgChart1"/>
    <dgm:cxn modelId="{387F3BEA-5AD3-405C-AAA8-8FE9C4A8D121}" type="presParOf" srcId="{6911A013-70A6-41FC-870B-09E540B72417}" destId="{3CE2BD55-8329-4725-B5AB-C76161C9E219}" srcOrd="3" destOrd="0" presId="urn:microsoft.com/office/officeart/2005/8/layout/orgChart1"/>
    <dgm:cxn modelId="{C390A964-6D60-4B9C-B908-7DBB055F2E72}" type="presParOf" srcId="{3CE2BD55-8329-4725-B5AB-C76161C9E219}" destId="{1364EA01-3273-4A7C-9386-2DE25DBA4B77}" srcOrd="0" destOrd="0" presId="urn:microsoft.com/office/officeart/2005/8/layout/orgChart1"/>
    <dgm:cxn modelId="{AB764F6E-3F38-4BF9-875A-95735E45CBAB}" type="presParOf" srcId="{1364EA01-3273-4A7C-9386-2DE25DBA4B77}" destId="{3A90D089-DB29-461E-835D-E622C82058B6}" srcOrd="0" destOrd="0" presId="urn:microsoft.com/office/officeart/2005/8/layout/orgChart1"/>
    <dgm:cxn modelId="{1EFF94DA-1BE8-4350-A278-D74689A8F537}" type="presParOf" srcId="{1364EA01-3273-4A7C-9386-2DE25DBA4B77}" destId="{E0046EE2-358B-47D1-9075-EC7AAE2047AB}" srcOrd="1" destOrd="0" presId="urn:microsoft.com/office/officeart/2005/8/layout/orgChart1"/>
    <dgm:cxn modelId="{C8D1E7ED-416C-4D64-8CA1-FC9E04DB14EC}" type="presParOf" srcId="{3CE2BD55-8329-4725-B5AB-C76161C9E219}" destId="{7B140F06-C3B4-4305-ADC0-C950D510F48A}" srcOrd="1" destOrd="0" presId="urn:microsoft.com/office/officeart/2005/8/layout/orgChart1"/>
    <dgm:cxn modelId="{706D0BDC-A337-4115-8C66-D870A895D5A2}" type="presParOf" srcId="{3CE2BD55-8329-4725-B5AB-C76161C9E219}" destId="{D5D1EFF5-1A03-42C3-870B-CD5E9D0EA1EC}" srcOrd="2" destOrd="0" presId="urn:microsoft.com/office/officeart/2005/8/layout/orgChart1"/>
    <dgm:cxn modelId="{244A4F2A-1856-41A3-ABE7-37A4A7F1C2DB}" type="presParOf" srcId="{2D23A7A3-6AD4-4609-9452-5244F6120FA1}" destId="{9DBA6A9D-0BD9-4FE1-8C24-EE42E3065453}" srcOrd="2" destOrd="0" presId="urn:microsoft.com/office/officeart/2005/8/layout/orgChart1"/>
    <dgm:cxn modelId="{906CC4D8-448F-4349-A7A2-14EA3FB4EE15}" type="presParOf" srcId="{BB68AB84-E952-4248-9032-94B1C0C34A48}" destId="{E8D44307-2D7A-48E6-936A-6F9D829A2C55}" srcOrd="2" destOrd="0" presId="urn:microsoft.com/office/officeart/2005/8/layout/orgChart1"/>
    <dgm:cxn modelId="{168BB1F5-A861-4896-A20F-11B21355F26E}" type="presParOf" srcId="{BB68AB84-E952-4248-9032-94B1C0C34A48}" destId="{7B45A677-550C-498F-ABD5-77365CB498CC}" srcOrd="3" destOrd="0" presId="urn:microsoft.com/office/officeart/2005/8/layout/orgChart1"/>
    <dgm:cxn modelId="{3AB38B1B-AA35-4912-ADB6-4B8A72982ADD}" type="presParOf" srcId="{7B45A677-550C-498F-ABD5-77365CB498CC}" destId="{4E1EAE7D-FD8D-4DC6-AEBE-836F784192E0}" srcOrd="0" destOrd="0" presId="urn:microsoft.com/office/officeart/2005/8/layout/orgChart1"/>
    <dgm:cxn modelId="{1A04D77C-6909-4512-8676-B46D6BC6B0AC}" type="presParOf" srcId="{4E1EAE7D-FD8D-4DC6-AEBE-836F784192E0}" destId="{91AB39D1-E168-4FE7-8A43-EF107175FE6A}" srcOrd="0" destOrd="0" presId="urn:microsoft.com/office/officeart/2005/8/layout/orgChart1"/>
    <dgm:cxn modelId="{C491CDFA-1160-4404-9E77-249A6619C130}" type="presParOf" srcId="{4E1EAE7D-FD8D-4DC6-AEBE-836F784192E0}" destId="{7DF00E78-E4FD-48F5-8347-5AB80ED619D7}" srcOrd="1" destOrd="0" presId="urn:microsoft.com/office/officeart/2005/8/layout/orgChart1"/>
    <dgm:cxn modelId="{C91FA790-F1E0-42F7-9A3F-0D82B87F75F4}" type="presParOf" srcId="{7B45A677-550C-498F-ABD5-77365CB498CC}" destId="{99C23AA3-511D-482C-958E-C3BF0CDBB03F}" srcOrd="1" destOrd="0" presId="urn:microsoft.com/office/officeart/2005/8/layout/orgChart1"/>
    <dgm:cxn modelId="{F2178123-B7CD-4137-854B-4B2E484F72EE}" type="presParOf" srcId="{99C23AA3-511D-482C-958E-C3BF0CDBB03F}" destId="{E87E7516-FF06-4360-945C-619EE4295D3A}" srcOrd="0" destOrd="0" presId="urn:microsoft.com/office/officeart/2005/8/layout/orgChart1"/>
    <dgm:cxn modelId="{33BCE642-D9E2-4219-92B6-358EBAC2E1B3}" type="presParOf" srcId="{99C23AA3-511D-482C-958E-C3BF0CDBB03F}" destId="{648DDBCF-0C2E-40FE-8BEB-AFF64BA46CD2}" srcOrd="1" destOrd="0" presId="urn:microsoft.com/office/officeart/2005/8/layout/orgChart1"/>
    <dgm:cxn modelId="{73CD903D-4361-4276-8BF6-987C2473E2C4}" type="presParOf" srcId="{648DDBCF-0C2E-40FE-8BEB-AFF64BA46CD2}" destId="{07209673-EF53-40F8-92C9-6E4BF42AF954}" srcOrd="0" destOrd="0" presId="urn:microsoft.com/office/officeart/2005/8/layout/orgChart1"/>
    <dgm:cxn modelId="{8ED1E773-E749-494E-95CF-D032C8431CC4}" type="presParOf" srcId="{07209673-EF53-40F8-92C9-6E4BF42AF954}" destId="{131C1BEE-61C6-4542-9FD7-366B719F1DAE}" srcOrd="0" destOrd="0" presId="urn:microsoft.com/office/officeart/2005/8/layout/orgChart1"/>
    <dgm:cxn modelId="{9907F02F-B9F9-463E-9A54-A8E79458314E}" type="presParOf" srcId="{07209673-EF53-40F8-92C9-6E4BF42AF954}" destId="{1BE133D3-58EA-4119-9BC7-C3887E7168F7}" srcOrd="1" destOrd="0" presId="urn:microsoft.com/office/officeart/2005/8/layout/orgChart1"/>
    <dgm:cxn modelId="{C88244EB-92C1-4211-8963-BB6499FCA513}" type="presParOf" srcId="{648DDBCF-0C2E-40FE-8BEB-AFF64BA46CD2}" destId="{EDBD50F4-6596-4B74-B19A-66792912422D}" srcOrd="1" destOrd="0" presId="urn:microsoft.com/office/officeart/2005/8/layout/orgChart1"/>
    <dgm:cxn modelId="{4DCFD69F-A889-4F83-8202-7306953BB2B2}" type="presParOf" srcId="{648DDBCF-0C2E-40FE-8BEB-AFF64BA46CD2}" destId="{C4C17250-EA1B-4589-B873-487C3876E082}" srcOrd="2" destOrd="0" presId="urn:microsoft.com/office/officeart/2005/8/layout/orgChart1"/>
    <dgm:cxn modelId="{3F2AF1A6-98B4-45DC-8464-76A5553F657C}" type="presParOf" srcId="{99C23AA3-511D-482C-958E-C3BF0CDBB03F}" destId="{6EA7CB2F-70AF-4B3E-8FD8-9661903F8615}" srcOrd="2" destOrd="0" presId="urn:microsoft.com/office/officeart/2005/8/layout/orgChart1"/>
    <dgm:cxn modelId="{E7ECB62B-9717-489A-848C-BB254A9E15D2}" type="presParOf" srcId="{99C23AA3-511D-482C-958E-C3BF0CDBB03F}" destId="{C9F3841E-5F9E-472D-8895-8E5D34A11D61}" srcOrd="3" destOrd="0" presId="urn:microsoft.com/office/officeart/2005/8/layout/orgChart1"/>
    <dgm:cxn modelId="{43A128FA-2709-4C35-8876-27BBA6819127}" type="presParOf" srcId="{C9F3841E-5F9E-472D-8895-8E5D34A11D61}" destId="{DD6C7E75-5865-4145-9BE5-7BBAC7AA8F99}" srcOrd="0" destOrd="0" presId="urn:microsoft.com/office/officeart/2005/8/layout/orgChart1"/>
    <dgm:cxn modelId="{C5FD6D42-A21F-41E5-8AD5-C77EBA27D6E4}" type="presParOf" srcId="{DD6C7E75-5865-4145-9BE5-7BBAC7AA8F99}" destId="{2BDC0B62-BE5E-4FE7-AC19-C8BC9358D44D}" srcOrd="0" destOrd="0" presId="urn:microsoft.com/office/officeart/2005/8/layout/orgChart1"/>
    <dgm:cxn modelId="{3DF8F620-1F4B-4010-AB3D-EBFF6F7D30E9}" type="presParOf" srcId="{DD6C7E75-5865-4145-9BE5-7BBAC7AA8F99}" destId="{C4C0BAA4-8781-4CBA-8991-34B06325CE7C}" srcOrd="1" destOrd="0" presId="urn:microsoft.com/office/officeart/2005/8/layout/orgChart1"/>
    <dgm:cxn modelId="{F32906CA-A569-4A7C-A5F7-2E8335B5F176}" type="presParOf" srcId="{C9F3841E-5F9E-472D-8895-8E5D34A11D61}" destId="{64EA97F0-78AF-4A02-9E3E-97E2F9C47937}" srcOrd="1" destOrd="0" presId="urn:microsoft.com/office/officeart/2005/8/layout/orgChart1"/>
    <dgm:cxn modelId="{0C868681-AB52-4F3B-8AF4-1C52DC482777}" type="presParOf" srcId="{C9F3841E-5F9E-472D-8895-8E5D34A11D61}" destId="{2850F9AD-7137-4C60-B930-5F3296BDA7CD}" srcOrd="2" destOrd="0" presId="urn:microsoft.com/office/officeart/2005/8/layout/orgChart1"/>
    <dgm:cxn modelId="{F534ED95-C6A4-4491-89F1-67FAC709B1C4}" type="presParOf" srcId="{99C23AA3-511D-482C-958E-C3BF0CDBB03F}" destId="{74921ED5-D9E4-425B-B60D-CD653EE46F90}" srcOrd="4" destOrd="0" presId="urn:microsoft.com/office/officeart/2005/8/layout/orgChart1"/>
    <dgm:cxn modelId="{29C9216B-E2A9-4A30-AD2A-0BD6BA918FF2}" type="presParOf" srcId="{99C23AA3-511D-482C-958E-C3BF0CDBB03F}" destId="{074B0E31-CDC7-43F4-B127-BE63C59541E1}" srcOrd="5" destOrd="0" presId="urn:microsoft.com/office/officeart/2005/8/layout/orgChart1"/>
    <dgm:cxn modelId="{47EE742E-9C90-4739-964D-D9C7AE38E7D9}" type="presParOf" srcId="{074B0E31-CDC7-43F4-B127-BE63C59541E1}" destId="{50E98BE8-E8D5-450B-9AC1-A537B82AEF7F}" srcOrd="0" destOrd="0" presId="urn:microsoft.com/office/officeart/2005/8/layout/orgChart1"/>
    <dgm:cxn modelId="{FCEF0206-F46E-4D3E-B4C9-BD5028ED2466}" type="presParOf" srcId="{50E98BE8-E8D5-450B-9AC1-A537B82AEF7F}" destId="{C923B67D-4E1E-439B-BF92-404F9CD9BD82}" srcOrd="0" destOrd="0" presId="urn:microsoft.com/office/officeart/2005/8/layout/orgChart1"/>
    <dgm:cxn modelId="{5B43CBBB-F40B-4D3A-95CB-AF217C0909FE}" type="presParOf" srcId="{50E98BE8-E8D5-450B-9AC1-A537B82AEF7F}" destId="{E74E2F56-A0B7-465B-AAE2-EE38E952D742}" srcOrd="1" destOrd="0" presId="urn:microsoft.com/office/officeart/2005/8/layout/orgChart1"/>
    <dgm:cxn modelId="{84F8A9D0-8147-4A3B-B2D5-3AF443704BB6}" type="presParOf" srcId="{074B0E31-CDC7-43F4-B127-BE63C59541E1}" destId="{2E8F8B1A-3B50-405F-BAA6-1417E51CC7FD}" srcOrd="1" destOrd="0" presId="urn:microsoft.com/office/officeart/2005/8/layout/orgChart1"/>
    <dgm:cxn modelId="{3C92449A-7EEA-4735-A489-1D459C5D4B09}" type="presParOf" srcId="{074B0E31-CDC7-43F4-B127-BE63C59541E1}" destId="{24FB1896-AACA-4E9B-80EF-C5BB3AF8F84C}" srcOrd="2" destOrd="0" presId="urn:microsoft.com/office/officeart/2005/8/layout/orgChart1"/>
    <dgm:cxn modelId="{194D00F1-B607-4272-9C60-7C04247E2AC0}" type="presParOf" srcId="{99C23AA3-511D-482C-958E-C3BF0CDBB03F}" destId="{55E191FE-5C55-48BD-9F2E-C4FC8D7D192B}" srcOrd="6" destOrd="0" presId="urn:microsoft.com/office/officeart/2005/8/layout/orgChart1"/>
    <dgm:cxn modelId="{FCCBCE04-5650-4C39-A789-D8039A68EE68}" type="presParOf" srcId="{99C23AA3-511D-482C-958E-C3BF0CDBB03F}" destId="{FF9751B9-15F0-492F-BECD-AB46FE188EE5}" srcOrd="7" destOrd="0" presId="urn:microsoft.com/office/officeart/2005/8/layout/orgChart1"/>
    <dgm:cxn modelId="{A996BB40-0358-4A13-B42C-7C3C865B38FB}" type="presParOf" srcId="{FF9751B9-15F0-492F-BECD-AB46FE188EE5}" destId="{A2799D65-C359-4C76-A8AE-18EA16D9866C}" srcOrd="0" destOrd="0" presId="urn:microsoft.com/office/officeart/2005/8/layout/orgChart1"/>
    <dgm:cxn modelId="{06988164-3755-4E8B-9F02-D8308BE20F6E}" type="presParOf" srcId="{A2799D65-C359-4C76-A8AE-18EA16D9866C}" destId="{CF10E598-EC6D-49B7-B09D-D36D06895EB8}" srcOrd="0" destOrd="0" presId="urn:microsoft.com/office/officeart/2005/8/layout/orgChart1"/>
    <dgm:cxn modelId="{A278CC80-CE2A-412E-B609-CCA68CC5BE56}" type="presParOf" srcId="{A2799D65-C359-4C76-A8AE-18EA16D9866C}" destId="{19FDE1C3-82CB-4A9B-BFAC-8E0080F77E3A}" srcOrd="1" destOrd="0" presId="urn:microsoft.com/office/officeart/2005/8/layout/orgChart1"/>
    <dgm:cxn modelId="{26F71B2E-AD00-4017-9235-49907F40E9A7}" type="presParOf" srcId="{FF9751B9-15F0-492F-BECD-AB46FE188EE5}" destId="{943573D2-A705-47BE-AD6C-3C57674DF3E0}" srcOrd="1" destOrd="0" presId="urn:microsoft.com/office/officeart/2005/8/layout/orgChart1"/>
    <dgm:cxn modelId="{F23F8067-BB3E-42FC-8BCE-E9BF42091CF4}" type="presParOf" srcId="{FF9751B9-15F0-492F-BECD-AB46FE188EE5}" destId="{E61157A4-1AE4-478C-9C6C-F982EC35DDFD}" srcOrd="2" destOrd="0" presId="urn:microsoft.com/office/officeart/2005/8/layout/orgChart1"/>
    <dgm:cxn modelId="{B3E3033D-E4E4-4F6F-BF93-0A9D055288F5}" type="presParOf" srcId="{7B45A677-550C-498F-ABD5-77365CB498CC}" destId="{B8261F06-A21F-4AA9-9F6F-084119C58438}" srcOrd="2" destOrd="0" presId="urn:microsoft.com/office/officeart/2005/8/layout/orgChart1"/>
    <dgm:cxn modelId="{3F0D4962-5452-41A2-8266-BEE9356B04C4}" type="presParOf" srcId="{BB68AB84-E952-4248-9032-94B1C0C34A48}" destId="{25BD2A27-F4C2-4C62-9462-27F221B1F5E9}" srcOrd="4" destOrd="0" presId="urn:microsoft.com/office/officeart/2005/8/layout/orgChart1"/>
    <dgm:cxn modelId="{7A94EB99-F600-44BF-BFDD-B71745656721}" type="presParOf" srcId="{BB68AB84-E952-4248-9032-94B1C0C34A48}" destId="{7298B084-AB03-4FD5-9D99-72EB7945B390}" srcOrd="5" destOrd="0" presId="urn:microsoft.com/office/officeart/2005/8/layout/orgChart1"/>
    <dgm:cxn modelId="{C29AE4BF-08AE-4D9A-A7B3-3AC8E101D5BA}" type="presParOf" srcId="{7298B084-AB03-4FD5-9D99-72EB7945B390}" destId="{F805E0A2-3CF8-4A39-9432-041B896EAEE6}" srcOrd="0" destOrd="0" presId="urn:microsoft.com/office/officeart/2005/8/layout/orgChart1"/>
    <dgm:cxn modelId="{3A274BF0-89A1-43F3-A389-F8DC079E7018}" type="presParOf" srcId="{F805E0A2-3CF8-4A39-9432-041B896EAEE6}" destId="{32868A10-B355-4240-91DC-833C2F655BD2}" srcOrd="0" destOrd="0" presId="urn:microsoft.com/office/officeart/2005/8/layout/orgChart1"/>
    <dgm:cxn modelId="{BEAE93FD-CC90-479C-B7C6-464960C1B4B7}" type="presParOf" srcId="{F805E0A2-3CF8-4A39-9432-041B896EAEE6}" destId="{ABB1C40D-80BE-45FF-8AEE-660D55157599}" srcOrd="1" destOrd="0" presId="urn:microsoft.com/office/officeart/2005/8/layout/orgChart1"/>
    <dgm:cxn modelId="{8FB1FCC7-2ADC-40D4-8D31-8A46F00435E5}" type="presParOf" srcId="{7298B084-AB03-4FD5-9D99-72EB7945B390}" destId="{719855EE-B79F-40EF-996A-243DB5106FEB}" srcOrd="1" destOrd="0" presId="urn:microsoft.com/office/officeart/2005/8/layout/orgChart1"/>
    <dgm:cxn modelId="{BFECFA3B-BD8E-40C8-9960-9DB1ADB129CD}" type="presParOf" srcId="{719855EE-B79F-40EF-996A-243DB5106FEB}" destId="{C48C0C68-5F0B-4BDD-A461-A45030101B1F}" srcOrd="0" destOrd="0" presId="urn:microsoft.com/office/officeart/2005/8/layout/orgChart1"/>
    <dgm:cxn modelId="{D7CD58D9-DD2F-4B70-9A38-D8ED07BECDA5}" type="presParOf" srcId="{719855EE-B79F-40EF-996A-243DB5106FEB}" destId="{5513654B-E321-4F42-BC5B-62D003B6E06C}" srcOrd="1" destOrd="0" presId="urn:microsoft.com/office/officeart/2005/8/layout/orgChart1"/>
    <dgm:cxn modelId="{2218355F-FCE1-4999-9685-CCCE1C3B9391}" type="presParOf" srcId="{5513654B-E321-4F42-BC5B-62D003B6E06C}" destId="{DE6A82CD-46C8-4516-965B-BF564AFA9465}" srcOrd="0" destOrd="0" presId="urn:microsoft.com/office/officeart/2005/8/layout/orgChart1"/>
    <dgm:cxn modelId="{4A5A1093-EE4D-4928-B390-1D89B3FD2EB7}" type="presParOf" srcId="{DE6A82CD-46C8-4516-965B-BF564AFA9465}" destId="{BFC137AE-478D-4C21-B858-0312711462B5}" srcOrd="0" destOrd="0" presId="urn:microsoft.com/office/officeart/2005/8/layout/orgChart1"/>
    <dgm:cxn modelId="{79C711FE-EB9A-4AC3-9D7A-7D2AE853237B}" type="presParOf" srcId="{DE6A82CD-46C8-4516-965B-BF564AFA9465}" destId="{C7DCCD06-838C-4EDB-88D4-0539F13A98D1}" srcOrd="1" destOrd="0" presId="urn:microsoft.com/office/officeart/2005/8/layout/orgChart1"/>
    <dgm:cxn modelId="{A55A7483-E9F7-4A92-8D10-BB728E7D44CC}" type="presParOf" srcId="{5513654B-E321-4F42-BC5B-62D003B6E06C}" destId="{AF506E78-5FE9-4577-B827-A39EBF64EC45}" srcOrd="1" destOrd="0" presId="urn:microsoft.com/office/officeart/2005/8/layout/orgChart1"/>
    <dgm:cxn modelId="{460AD35B-AFA2-4057-AA79-245FEFB4D3A1}" type="presParOf" srcId="{5513654B-E321-4F42-BC5B-62D003B6E06C}" destId="{0289B997-E4BE-407E-974E-3C36ACD49B58}" srcOrd="2" destOrd="0" presId="urn:microsoft.com/office/officeart/2005/8/layout/orgChart1"/>
    <dgm:cxn modelId="{D55BB527-5164-4C53-85B7-8FB995AA110D}" type="presParOf" srcId="{719855EE-B79F-40EF-996A-243DB5106FEB}" destId="{53F72BCA-29DA-4C02-9944-B915D846E146}" srcOrd="2" destOrd="0" presId="urn:microsoft.com/office/officeart/2005/8/layout/orgChart1"/>
    <dgm:cxn modelId="{6318E5F8-0BA3-4638-9155-2EBFC90CFE89}" type="presParOf" srcId="{719855EE-B79F-40EF-996A-243DB5106FEB}" destId="{054E7EDE-D653-45B3-A098-6A83B424AAFF}" srcOrd="3" destOrd="0" presId="urn:microsoft.com/office/officeart/2005/8/layout/orgChart1"/>
    <dgm:cxn modelId="{2A8C5218-BA30-4139-9D0C-BB890869827D}" type="presParOf" srcId="{054E7EDE-D653-45B3-A098-6A83B424AAFF}" destId="{7E932931-DAFF-4CA0-874B-9489DF5A984F}" srcOrd="0" destOrd="0" presId="urn:microsoft.com/office/officeart/2005/8/layout/orgChart1"/>
    <dgm:cxn modelId="{B9D47D96-2264-4CF7-8FD1-0CE607B68B26}" type="presParOf" srcId="{7E932931-DAFF-4CA0-874B-9489DF5A984F}" destId="{D1E911C4-2A06-4181-A2A5-D070064D8F18}" srcOrd="0" destOrd="0" presId="urn:microsoft.com/office/officeart/2005/8/layout/orgChart1"/>
    <dgm:cxn modelId="{BAD07911-A925-47A9-8E45-F428A09F3488}" type="presParOf" srcId="{7E932931-DAFF-4CA0-874B-9489DF5A984F}" destId="{AC9638D7-E712-4776-80A5-532BB1A1F31D}" srcOrd="1" destOrd="0" presId="urn:microsoft.com/office/officeart/2005/8/layout/orgChart1"/>
    <dgm:cxn modelId="{24D4002D-BBD5-4E9C-9862-D87E3813FD64}" type="presParOf" srcId="{054E7EDE-D653-45B3-A098-6A83B424AAFF}" destId="{B8D23BD5-9750-49FD-94DC-50C6E98658DB}" srcOrd="1" destOrd="0" presId="urn:microsoft.com/office/officeart/2005/8/layout/orgChart1"/>
    <dgm:cxn modelId="{BC793197-8F14-4FAE-BDFA-1F17BE333DF0}" type="presParOf" srcId="{054E7EDE-D653-45B3-A098-6A83B424AAFF}" destId="{CE10A6FD-E22F-4B0B-B6A4-A7EE38E14C4F}" srcOrd="2" destOrd="0" presId="urn:microsoft.com/office/officeart/2005/8/layout/orgChart1"/>
    <dgm:cxn modelId="{2C991A2F-0F26-4982-AD9D-D8659D435EFC}" type="presParOf" srcId="{719855EE-B79F-40EF-996A-243DB5106FEB}" destId="{880212AE-ED7F-40EB-A939-856EBA638816}" srcOrd="4" destOrd="0" presId="urn:microsoft.com/office/officeart/2005/8/layout/orgChart1"/>
    <dgm:cxn modelId="{58F20D42-3E83-4CD4-9762-9B7BF45FA4F7}" type="presParOf" srcId="{719855EE-B79F-40EF-996A-243DB5106FEB}" destId="{0B0740E5-41B7-4B23-B4A0-7747C15BC6B1}" srcOrd="5" destOrd="0" presId="urn:microsoft.com/office/officeart/2005/8/layout/orgChart1"/>
    <dgm:cxn modelId="{9EEC92C8-AB1E-4D6C-9276-390441C42E4B}" type="presParOf" srcId="{0B0740E5-41B7-4B23-B4A0-7747C15BC6B1}" destId="{06A51B5A-7C62-4051-BE92-9DFD4B0EE531}" srcOrd="0" destOrd="0" presId="urn:microsoft.com/office/officeart/2005/8/layout/orgChart1"/>
    <dgm:cxn modelId="{04E2482F-4B4C-4751-BC55-98339353EFFA}" type="presParOf" srcId="{06A51B5A-7C62-4051-BE92-9DFD4B0EE531}" destId="{09ED7AE1-ABE5-4F2C-9D8B-AC21FE5104B0}" srcOrd="0" destOrd="0" presId="urn:microsoft.com/office/officeart/2005/8/layout/orgChart1"/>
    <dgm:cxn modelId="{6EF799A3-1D02-439D-90C0-1210F88CE7C2}" type="presParOf" srcId="{06A51B5A-7C62-4051-BE92-9DFD4B0EE531}" destId="{D8FEEB1D-42AF-4C3E-BFD1-0FD74A76D980}" srcOrd="1" destOrd="0" presId="urn:microsoft.com/office/officeart/2005/8/layout/orgChart1"/>
    <dgm:cxn modelId="{3D0C474C-E09D-497A-9492-0FB445612A55}" type="presParOf" srcId="{0B0740E5-41B7-4B23-B4A0-7747C15BC6B1}" destId="{A26DA1E4-F7E3-49BD-90CB-D8AAAC6AFE66}" srcOrd="1" destOrd="0" presId="urn:microsoft.com/office/officeart/2005/8/layout/orgChart1"/>
    <dgm:cxn modelId="{008D8BA4-BB05-48C0-8D0B-3161304DF441}" type="presParOf" srcId="{0B0740E5-41B7-4B23-B4A0-7747C15BC6B1}" destId="{243E24CF-E406-4130-8CEF-D96EFDD4BFB8}" srcOrd="2" destOrd="0" presId="urn:microsoft.com/office/officeart/2005/8/layout/orgChart1"/>
    <dgm:cxn modelId="{E197966F-7881-46BE-BC4F-5258C8D23C3E}" type="presParOf" srcId="{7298B084-AB03-4FD5-9D99-72EB7945B390}" destId="{1B760C23-72B1-4A8B-BCC3-7D7CD9A5A302}" srcOrd="2" destOrd="0" presId="urn:microsoft.com/office/officeart/2005/8/layout/orgChart1"/>
    <dgm:cxn modelId="{C6AA8704-C07F-439F-91F2-D2CED672B8CD}" type="presParOf" srcId="{BB68AB84-E952-4248-9032-94B1C0C34A48}" destId="{53916C14-75AE-41D0-A5D7-06FF7169EC34}" srcOrd="6" destOrd="0" presId="urn:microsoft.com/office/officeart/2005/8/layout/orgChart1"/>
    <dgm:cxn modelId="{C5579060-A847-45FC-98EB-0BCB8744A7CF}" type="presParOf" srcId="{BB68AB84-E952-4248-9032-94B1C0C34A48}" destId="{92C49996-8F84-4AF1-A26F-C925C77CD396}" srcOrd="7" destOrd="0" presId="urn:microsoft.com/office/officeart/2005/8/layout/orgChart1"/>
    <dgm:cxn modelId="{5B942471-D406-426F-A22E-B713FDE62F0F}" type="presParOf" srcId="{92C49996-8F84-4AF1-A26F-C925C77CD396}" destId="{D54F1DF0-BBFF-4B26-BBE4-361D178DCB64}" srcOrd="0" destOrd="0" presId="urn:microsoft.com/office/officeart/2005/8/layout/orgChart1"/>
    <dgm:cxn modelId="{13B3214C-652A-491B-B8F5-DC0C282D9718}" type="presParOf" srcId="{D54F1DF0-BBFF-4B26-BBE4-361D178DCB64}" destId="{D084060E-0CF4-4A01-849E-46506BDCCCCC}" srcOrd="0" destOrd="0" presId="urn:microsoft.com/office/officeart/2005/8/layout/orgChart1"/>
    <dgm:cxn modelId="{1BC66E30-9F73-4953-9787-A69E1DE6563F}" type="presParOf" srcId="{D54F1DF0-BBFF-4B26-BBE4-361D178DCB64}" destId="{0F493CA4-1605-4575-858E-D4E4D2959C8E}" srcOrd="1" destOrd="0" presId="urn:microsoft.com/office/officeart/2005/8/layout/orgChart1"/>
    <dgm:cxn modelId="{2DC6FC18-9590-4D7D-963C-771154289EC5}" type="presParOf" srcId="{92C49996-8F84-4AF1-A26F-C925C77CD396}" destId="{D757C49A-D380-4B89-A3C5-F28251551CB2}" srcOrd="1" destOrd="0" presId="urn:microsoft.com/office/officeart/2005/8/layout/orgChart1"/>
    <dgm:cxn modelId="{3DB600B3-4CEB-47F4-99C0-25B3279BD89D}" type="presParOf" srcId="{D757C49A-D380-4B89-A3C5-F28251551CB2}" destId="{D88187E4-3C68-4B6C-986D-6D03458F0B9A}" srcOrd="0" destOrd="0" presId="urn:microsoft.com/office/officeart/2005/8/layout/orgChart1"/>
    <dgm:cxn modelId="{31020A34-0353-4ACE-94D4-C1C469BA8532}" type="presParOf" srcId="{D757C49A-D380-4B89-A3C5-F28251551CB2}" destId="{2085CBF4-A289-4126-9168-C5122E969C43}" srcOrd="1" destOrd="0" presId="urn:microsoft.com/office/officeart/2005/8/layout/orgChart1"/>
    <dgm:cxn modelId="{40E89C13-44E2-4EFC-974B-70425132E30C}" type="presParOf" srcId="{2085CBF4-A289-4126-9168-C5122E969C43}" destId="{4346EBB3-DF1E-443F-B0DA-3EAF5F8D8F96}" srcOrd="0" destOrd="0" presId="urn:microsoft.com/office/officeart/2005/8/layout/orgChart1"/>
    <dgm:cxn modelId="{D22E7863-1CD3-4C23-9842-991D3594F4D3}" type="presParOf" srcId="{4346EBB3-DF1E-443F-B0DA-3EAF5F8D8F96}" destId="{46B15A21-E7A4-40A4-9AB4-72A32DD138EA}" srcOrd="0" destOrd="0" presId="urn:microsoft.com/office/officeart/2005/8/layout/orgChart1"/>
    <dgm:cxn modelId="{1078DA28-930B-4441-A8D8-EDDDB11BCDBA}" type="presParOf" srcId="{4346EBB3-DF1E-443F-B0DA-3EAF5F8D8F96}" destId="{E84C5EF8-A0A0-4A89-B316-E09FDD76541A}" srcOrd="1" destOrd="0" presId="urn:microsoft.com/office/officeart/2005/8/layout/orgChart1"/>
    <dgm:cxn modelId="{6B39F2CE-5646-4B81-8C21-41F6020DB132}" type="presParOf" srcId="{2085CBF4-A289-4126-9168-C5122E969C43}" destId="{011569AA-FA4D-45A0-A2E4-F26B80FE95C8}" srcOrd="1" destOrd="0" presId="urn:microsoft.com/office/officeart/2005/8/layout/orgChart1"/>
    <dgm:cxn modelId="{674CDC97-2ABC-4EF0-B788-24FE33D6A369}" type="presParOf" srcId="{2085CBF4-A289-4126-9168-C5122E969C43}" destId="{CBBD82AD-366F-4116-B156-92B64265CDBD}" srcOrd="2" destOrd="0" presId="urn:microsoft.com/office/officeart/2005/8/layout/orgChart1"/>
    <dgm:cxn modelId="{1A623FF3-E708-4519-AB87-CA81DD998333}" type="presParOf" srcId="{D757C49A-D380-4B89-A3C5-F28251551CB2}" destId="{79436836-71BB-4BBC-83B8-A699DDE60935}" srcOrd="2" destOrd="0" presId="urn:microsoft.com/office/officeart/2005/8/layout/orgChart1"/>
    <dgm:cxn modelId="{DA5AA5F3-87C4-42E6-BE33-AABB1B3964F2}" type="presParOf" srcId="{D757C49A-D380-4B89-A3C5-F28251551CB2}" destId="{A3071C15-30AE-4CE9-A8F5-FF8DC6B47505}" srcOrd="3" destOrd="0" presId="urn:microsoft.com/office/officeart/2005/8/layout/orgChart1"/>
    <dgm:cxn modelId="{81C638B9-BBF1-430C-927C-F2269332358E}" type="presParOf" srcId="{A3071C15-30AE-4CE9-A8F5-FF8DC6B47505}" destId="{EDBA8F03-D404-4FC3-9C01-FDF29AE169A4}" srcOrd="0" destOrd="0" presId="urn:microsoft.com/office/officeart/2005/8/layout/orgChart1"/>
    <dgm:cxn modelId="{E4470E1C-5830-4DD4-82CE-0810D555DD8E}" type="presParOf" srcId="{EDBA8F03-D404-4FC3-9C01-FDF29AE169A4}" destId="{E86540A7-A07C-47D5-8B81-5D40938F9D0F}" srcOrd="0" destOrd="0" presId="urn:microsoft.com/office/officeart/2005/8/layout/orgChart1"/>
    <dgm:cxn modelId="{9CEAB84D-51AC-4543-B908-35BD99534171}" type="presParOf" srcId="{EDBA8F03-D404-4FC3-9C01-FDF29AE169A4}" destId="{9B575013-8408-4A93-8778-AC4304DE7ABA}" srcOrd="1" destOrd="0" presId="urn:microsoft.com/office/officeart/2005/8/layout/orgChart1"/>
    <dgm:cxn modelId="{A464B299-6BE9-4672-BAA2-EF58822D6B10}" type="presParOf" srcId="{A3071C15-30AE-4CE9-A8F5-FF8DC6B47505}" destId="{B287B0B9-9D6B-4F25-97F7-39268AE49C5F}" srcOrd="1" destOrd="0" presId="urn:microsoft.com/office/officeart/2005/8/layout/orgChart1"/>
    <dgm:cxn modelId="{2C6751DF-2747-4EBC-8012-69DAFB67E876}" type="presParOf" srcId="{A3071C15-30AE-4CE9-A8F5-FF8DC6B47505}" destId="{A41B2FFB-E5C4-4B16-92CF-C943E3BF07BE}" srcOrd="2" destOrd="0" presId="urn:microsoft.com/office/officeart/2005/8/layout/orgChart1"/>
    <dgm:cxn modelId="{A519E4A8-ABA0-4D4E-BE7A-FBD32E8FC4A9}" type="presParOf" srcId="{92C49996-8F84-4AF1-A26F-C925C77CD396}" destId="{6B89E54F-13ED-4627-8E67-4E119370EB45}" srcOrd="2" destOrd="0" presId="urn:microsoft.com/office/officeart/2005/8/layout/orgChart1"/>
    <dgm:cxn modelId="{7453C1DC-E6AB-4DB2-BA73-4EDA90A490F8}" type="presParOf" srcId="{DFFD301F-D847-48BB-8C98-3C8B10A7D84F}" destId="{BFF94085-FCFF-4048-BE70-ABE0CC287CC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436836-71BB-4BBC-83B8-A699DDE60935}">
      <dsp:nvSpPr>
        <dsp:cNvPr id="0" name=""/>
        <dsp:cNvSpPr/>
      </dsp:nvSpPr>
      <dsp:spPr>
        <a:xfrm>
          <a:off x="5557991" y="1399194"/>
          <a:ext cx="173202" cy="1350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0977"/>
              </a:lnTo>
              <a:lnTo>
                <a:pt x="173202" y="1350977"/>
              </a:lnTo>
            </a:path>
          </a:pathLst>
        </a:custGeom>
        <a:noFill/>
        <a:ln w="254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8187E4-3C68-4B6C-986D-6D03458F0B9A}">
      <dsp:nvSpPr>
        <dsp:cNvPr id="0" name=""/>
        <dsp:cNvSpPr/>
      </dsp:nvSpPr>
      <dsp:spPr>
        <a:xfrm>
          <a:off x="5557991" y="1399194"/>
          <a:ext cx="173202" cy="531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1153"/>
              </a:lnTo>
              <a:lnTo>
                <a:pt x="173202" y="531153"/>
              </a:lnTo>
            </a:path>
          </a:pathLst>
        </a:custGeom>
        <a:noFill/>
        <a:ln w="254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916C14-75AE-41D0-A5D7-06FF7169EC34}">
      <dsp:nvSpPr>
        <dsp:cNvPr id="0" name=""/>
        <dsp:cNvSpPr/>
      </dsp:nvSpPr>
      <dsp:spPr>
        <a:xfrm>
          <a:off x="3924116" y="579370"/>
          <a:ext cx="2095746" cy="2424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241"/>
              </a:lnTo>
              <a:lnTo>
                <a:pt x="2095746" y="121241"/>
              </a:lnTo>
              <a:lnTo>
                <a:pt x="2095746" y="242483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0212AE-ED7F-40EB-A939-856EBA638816}">
      <dsp:nvSpPr>
        <dsp:cNvPr id="0" name=""/>
        <dsp:cNvSpPr/>
      </dsp:nvSpPr>
      <dsp:spPr>
        <a:xfrm>
          <a:off x="4160826" y="1399194"/>
          <a:ext cx="173202" cy="2170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0801"/>
              </a:lnTo>
              <a:lnTo>
                <a:pt x="173202" y="2170801"/>
              </a:lnTo>
            </a:path>
          </a:pathLst>
        </a:custGeom>
        <a:noFill/>
        <a:ln w="254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F72BCA-29DA-4C02-9944-B915D846E146}">
      <dsp:nvSpPr>
        <dsp:cNvPr id="0" name=""/>
        <dsp:cNvSpPr/>
      </dsp:nvSpPr>
      <dsp:spPr>
        <a:xfrm>
          <a:off x="4160826" y="1399194"/>
          <a:ext cx="173202" cy="1350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0977"/>
              </a:lnTo>
              <a:lnTo>
                <a:pt x="173202" y="1350977"/>
              </a:lnTo>
            </a:path>
          </a:pathLst>
        </a:custGeom>
        <a:noFill/>
        <a:ln w="254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8C0C68-5F0B-4BDD-A461-A45030101B1F}">
      <dsp:nvSpPr>
        <dsp:cNvPr id="0" name=""/>
        <dsp:cNvSpPr/>
      </dsp:nvSpPr>
      <dsp:spPr>
        <a:xfrm>
          <a:off x="4160826" y="1399194"/>
          <a:ext cx="173202" cy="531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1153"/>
              </a:lnTo>
              <a:lnTo>
                <a:pt x="173202" y="531153"/>
              </a:lnTo>
            </a:path>
          </a:pathLst>
        </a:custGeom>
        <a:noFill/>
        <a:ln w="254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BD2A27-F4C2-4C62-9462-27F221B1F5E9}">
      <dsp:nvSpPr>
        <dsp:cNvPr id="0" name=""/>
        <dsp:cNvSpPr/>
      </dsp:nvSpPr>
      <dsp:spPr>
        <a:xfrm>
          <a:off x="3924116" y="579370"/>
          <a:ext cx="698582" cy="2424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241"/>
              </a:lnTo>
              <a:lnTo>
                <a:pt x="698582" y="121241"/>
              </a:lnTo>
              <a:lnTo>
                <a:pt x="698582" y="242483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E191FE-5C55-48BD-9F2E-C4FC8D7D192B}">
      <dsp:nvSpPr>
        <dsp:cNvPr id="0" name=""/>
        <dsp:cNvSpPr/>
      </dsp:nvSpPr>
      <dsp:spPr>
        <a:xfrm>
          <a:off x="2763661" y="1399194"/>
          <a:ext cx="173202" cy="29906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90625"/>
              </a:lnTo>
              <a:lnTo>
                <a:pt x="173202" y="2990625"/>
              </a:lnTo>
            </a:path>
          </a:pathLst>
        </a:custGeom>
        <a:noFill/>
        <a:ln w="254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921ED5-D9E4-425B-B60D-CD653EE46F90}">
      <dsp:nvSpPr>
        <dsp:cNvPr id="0" name=""/>
        <dsp:cNvSpPr/>
      </dsp:nvSpPr>
      <dsp:spPr>
        <a:xfrm>
          <a:off x="2763661" y="1399194"/>
          <a:ext cx="173202" cy="2170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0801"/>
              </a:lnTo>
              <a:lnTo>
                <a:pt x="173202" y="2170801"/>
              </a:lnTo>
            </a:path>
          </a:pathLst>
        </a:custGeom>
        <a:noFill/>
        <a:ln w="254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A7CB2F-70AF-4B3E-8FD8-9661903F8615}">
      <dsp:nvSpPr>
        <dsp:cNvPr id="0" name=""/>
        <dsp:cNvSpPr/>
      </dsp:nvSpPr>
      <dsp:spPr>
        <a:xfrm>
          <a:off x="2763661" y="1399194"/>
          <a:ext cx="173202" cy="1350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0977"/>
              </a:lnTo>
              <a:lnTo>
                <a:pt x="173202" y="1350977"/>
              </a:lnTo>
            </a:path>
          </a:pathLst>
        </a:custGeom>
        <a:noFill/>
        <a:ln w="254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E7516-FF06-4360-945C-619EE4295D3A}">
      <dsp:nvSpPr>
        <dsp:cNvPr id="0" name=""/>
        <dsp:cNvSpPr/>
      </dsp:nvSpPr>
      <dsp:spPr>
        <a:xfrm>
          <a:off x="2763661" y="1399194"/>
          <a:ext cx="139208" cy="4412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1215"/>
              </a:lnTo>
              <a:lnTo>
                <a:pt x="139208" y="441215"/>
              </a:lnTo>
            </a:path>
          </a:pathLst>
        </a:custGeom>
        <a:noFill/>
        <a:ln w="254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D44307-2D7A-48E6-936A-6F9D829A2C55}">
      <dsp:nvSpPr>
        <dsp:cNvPr id="0" name=""/>
        <dsp:cNvSpPr/>
      </dsp:nvSpPr>
      <dsp:spPr>
        <a:xfrm>
          <a:off x="3225534" y="579370"/>
          <a:ext cx="698582" cy="242483"/>
        </a:xfrm>
        <a:custGeom>
          <a:avLst/>
          <a:gdLst/>
          <a:ahLst/>
          <a:cxnLst/>
          <a:rect l="0" t="0" r="0" b="0"/>
          <a:pathLst>
            <a:path>
              <a:moveTo>
                <a:pt x="698582" y="0"/>
              </a:moveTo>
              <a:lnTo>
                <a:pt x="698582" y="121241"/>
              </a:lnTo>
              <a:lnTo>
                <a:pt x="0" y="121241"/>
              </a:lnTo>
              <a:lnTo>
                <a:pt x="0" y="242483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B4D60B-6412-4CC5-9A97-3D41C075FC72}">
      <dsp:nvSpPr>
        <dsp:cNvPr id="0" name=""/>
        <dsp:cNvSpPr/>
      </dsp:nvSpPr>
      <dsp:spPr>
        <a:xfrm>
          <a:off x="1366497" y="1399194"/>
          <a:ext cx="173202" cy="1350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0977"/>
              </a:lnTo>
              <a:lnTo>
                <a:pt x="173202" y="1350977"/>
              </a:lnTo>
            </a:path>
          </a:pathLst>
        </a:custGeom>
        <a:noFill/>
        <a:ln w="254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EFBAD-BA87-4725-B7FB-8C69D4AA87E8}">
      <dsp:nvSpPr>
        <dsp:cNvPr id="0" name=""/>
        <dsp:cNvSpPr/>
      </dsp:nvSpPr>
      <dsp:spPr>
        <a:xfrm>
          <a:off x="1366497" y="1399194"/>
          <a:ext cx="173202" cy="531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1153"/>
              </a:lnTo>
              <a:lnTo>
                <a:pt x="173202" y="531153"/>
              </a:lnTo>
            </a:path>
          </a:pathLst>
        </a:custGeom>
        <a:noFill/>
        <a:ln w="25400" cap="flat" cmpd="sng" algn="ctr">
          <a:solidFill>
            <a:schemeClr val="accent6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9B8A35-5586-44D4-A632-138861159F6D}">
      <dsp:nvSpPr>
        <dsp:cNvPr id="0" name=""/>
        <dsp:cNvSpPr/>
      </dsp:nvSpPr>
      <dsp:spPr>
        <a:xfrm>
          <a:off x="1828369" y="579370"/>
          <a:ext cx="2095746" cy="242483"/>
        </a:xfrm>
        <a:custGeom>
          <a:avLst/>
          <a:gdLst/>
          <a:ahLst/>
          <a:cxnLst/>
          <a:rect l="0" t="0" r="0" b="0"/>
          <a:pathLst>
            <a:path>
              <a:moveTo>
                <a:pt x="2095746" y="0"/>
              </a:moveTo>
              <a:lnTo>
                <a:pt x="2095746" y="121241"/>
              </a:lnTo>
              <a:lnTo>
                <a:pt x="0" y="121241"/>
              </a:lnTo>
              <a:lnTo>
                <a:pt x="0" y="242483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4B54E2-E69A-4F8D-AB76-F0EF517440C2}">
      <dsp:nvSpPr>
        <dsp:cNvPr id="0" name=""/>
        <dsp:cNvSpPr/>
      </dsp:nvSpPr>
      <dsp:spPr>
        <a:xfrm>
          <a:off x="3346776" y="2029"/>
          <a:ext cx="1154681" cy="577340"/>
        </a:xfrm>
        <a:prstGeom prst="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err="1" smtClean="0"/>
            <a:t>Alumnit</a:t>
          </a:r>
          <a:endParaRPr lang="fi-FI" sz="1100" kern="1200" dirty="0"/>
        </a:p>
      </dsp:txBody>
      <dsp:txXfrm>
        <a:off x="3346776" y="2029"/>
        <a:ext cx="1154681" cy="577340"/>
      </dsp:txXfrm>
    </dsp:sp>
    <dsp:sp modelId="{B2BF3A21-736C-4614-984B-E7602FCBE988}">
      <dsp:nvSpPr>
        <dsp:cNvPr id="0" name=""/>
        <dsp:cNvSpPr/>
      </dsp:nvSpPr>
      <dsp:spPr>
        <a:xfrm>
          <a:off x="1251029" y="821853"/>
          <a:ext cx="1154681" cy="577340"/>
        </a:xfrm>
        <a:prstGeom prst="rect">
          <a:avLst/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/>
            <a:t>Yhdistys</a:t>
          </a:r>
          <a:endParaRPr lang="fi-FI" sz="1100" kern="1200" dirty="0"/>
        </a:p>
      </dsp:txBody>
      <dsp:txXfrm>
        <a:off x="1251029" y="821853"/>
        <a:ext cx="1154681" cy="577340"/>
      </dsp:txXfrm>
    </dsp:sp>
    <dsp:sp modelId="{28A10BF0-8DA4-4563-AE5C-2E7F247E0B33}">
      <dsp:nvSpPr>
        <dsp:cNvPr id="0" name=""/>
        <dsp:cNvSpPr/>
      </dsp:nvSpPr>
      <dsp:spPr>
        <a:xfrm>
          <a:off x="1539699" y="1641677"/>
          <a:ext cx="1154681" cy="577340"/>
        </a:xfrm>
        <a:prstGeom prst="rect">
          <a:avLst/>
        </a:prstGeom>
        <a:solidFill>
          <a:schemeClr val="accent6">
            <a:tint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/>
            <a:t>Työntekijät &amp;yhteystiedot</a:t>
          </a:r>
          <a:endParaRPr lang="fi-FI" sz="1100" kern="1200" dirty="0"/>
        </a:p>
      </dsp:txBody>
      <dsp:txXfrm>
        <a:off x="1539699" y="1641677"/>
        <a:ext cx="1154681" cy="577340"/>
      </dsp:txXfrm>
    </dsp:sp>
    <dsp:sp modelId="{3A90D089-DB29-461E-835D-E622C82058B6}">
      <dsp:nvSpPr>
        <dsp:cNvPr id="0" name=""/>
        <dsp:cNvSpPr/>
      </dsp:nvSpPr>
      <dsp:spPr>
        <a:xfrm>
          <a:off x="1539699" y="2461501"/>
          <a:ext cx="1154681" cy="577340"/>
        </a:xfrm>
        <a:prstGeom prst="rect">
          <a:avLst/>
        </a:prstGeom>
        <a:solidFill>
          <a:schemeClr val="accent6">
            <a:tint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/>
            <a:t>Hallituksen esittely</a:t>
          </a:r>
          <a:endParaRPr lang="fi-FI" sz="1100" kern="1200" dirty="0"/>
        </a:p>
      </dsp:txBody>
      <dsp:txXfrm>
        <a:off x="1539699" y="2461501"/>
        <a:ext cx="1154681" cy="577340"/>
      </dsp:txXfrm>
    </dsp:sp>
    <dsp:sp modelId="{91AB39D1-E168-4FE7-8A43-EF107175FE6A}">
      <dsp:nvSpPr>
        <dsp:cNvPr id="0" name=""/>
        <dsp:cNvSpPr/>
      </dsp:nvSpPr>
      <dsp:spPr>
        <a:xfrm>
          <a:off x="2648193" y="821853"/>
          <a:ext cx="1154681" cy="577340"/>
        </a:xfrm>
        <a:prstGeom prst="rect">
          <a:avLst/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/>
            <a:t>Uutiset</a:t>
          </a:r>
          <a:endParaRPr lang="fi-FI" sz="1100" kern="1200" dirty="0"/>
        </a:p>
      </dsp:txBody>
      <dsp:txXfrm>
        <a:off x="2648193" y="821853"/>
        <a:ext cx="1154681" cy="577340"/>
      </dsp:txXfrm>
    </dsp:sp>
    <dsp:sp modelId="{131C1BEE-61C6-4542-9FD7-366B719F1DAE}">
      <dsp:nvSpPr>
        <dsp:cNvPr id="0" name=""/>
        <dsp:cNvSpPr/>
      </dsp:nvSpPr>
      <dsp:spPr>
        <a:xfrm>
          <a:off x="2902870" y="1551739"/>
          <a:ext cx="1154681" cy="577340"/>
        </a:xfrm>
        <a:prstGeom prst="rect">
          <a:avLst/>
        </a:prstGeom>
        <a:solidFill>
          <a:schemeClr val="accent6">
            <a:tint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/>
            <a:t>Tiedotteet</a:t>
          </a:r>
          <a:endParaRPr lang="fi-FI" sz="1100" kern="1200" dirty="0"/>
        </a:p>
      </dsp:txBody>
      <dsp:txXfrm>
        <a:off x="2902870" y="1551739"/>
        <a:ext cx="1154681" cy="577340"/>
      </dsp:txXfrm>
    </dsp:sp>
    <dsp:sp modelId="{2BDC0B62-BE5E-4FE7-AC19-C8BC9358D44D}">
      <dsp:nvSpPr>
        <dsp:cNvPr id="0" name=""/>
        <dsp:cNvSpPr/>
      </dsp:nvSpPr>
      <dsp:spPr>
        <a:xfrm>
          <a:off x="2936864" y="2461501"/>
          <a:ext cx="1154681" cy="577340"/>
        </a:xfrm>
        <a:prstGeom prst="rect">
          <a:avLst/>
        </a:prstGeom>
        <a:solidFill>
          <a:schemeClr val="accent6">
            <a:tint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/>
            <a:t>Tapahtumat</a:t>
          </a:r>
          <a:endParaRPr lang="fi-FI" sz="1100" kern="1200" dirty="0"/>
        </a:p>
      </dsp:txBody>
      <dsp:txXfrm>
        <a:off x="2936864" y="2461501"/>
        <a:ext cx="1154681" cy="577340"/>
      </dsp:txXfrm>
    </dsp:sp>
    <dsp:sp modelId="{C923B67D-4E1E-439B-BF92-404F9CD9BD82}">
      <dsp:nvSpPr>
        <dsp:cNvPr id="0" name=""/>
        <dsp:cNvSpPr/>
      </dsp:nvSpPr>
      <dsp:spPr>
        <a:xfrm>
          <a:off x="2936864" y="3281325"/>
          <a:ext cx="1154681" cy="577340"/>
        </a:xfrm>
        <a:prstGeom prst="rect">
          <a:avLst/>
        </a:prstGeom>
        <a:solidFill>
          <a:schemeClr val="accent6">
            <a:tint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/>
            <a:t>Julkaisut (</a:t>
          </a:r>
          <a:r>
            <a:rPr lang="fi-FI" sz="1100" kern="1200" dirty="0" err="1" smtClean="0"/>
            <a:t>Alumnus</a:t>
          </a:r>
          <a:r>
            <a:rPr lang="fi-FI" sz="1100" kern="1200" dirty="0" smtClean="0"/>
            <a:t>)</a:t>
          </a:r>
          <a:endParaRPr lang="fi-FI" sz="1100" kern="1200" dirty="0"/>
        </a:p>
      </dsp:txBody>
      <dsp:txXfrm>
        <a:off x="2936864" y="3281325"/>
        <a:ext cx="1154681" cy="577340"/>
      </dsp:txXfrm>
    </dsp:sp>
    <dsp:sp modelId="{CF10E598-EC6D-49B7-B09D-D36D06895EB8}">
      <dsp:nvSpPr>
        <dsp:cNvPr id="0" name=""/>
        <dsp:cNvSpPr/>
      </dsp:nvSpPr>
      <dsp:spPr>
        <a:xfrm>
          <a:off x="2936864" y="4101149"/>
          <a:ext cx="1154681" cy="577340"/>
        </a:xfrm>
        <a:prstGeom prst="rect">
          <a:avLst/>
        </a:prstGeom>
        <a:solidFill>
          <a:schemeClr val="accent6">
            <a:tint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/>
            <a:t>Arkisto</a:t>
          </a:r>
          <a:endParaRPr lang="fi-FI" sz="1100" kern="1200" dirty="0"/>
        </a:p>
      </dsp:txBody>
      <dsp:txXfrm>
        <a:off x="2936864" y="4101149"/>
        <a:ext cx="1154681" cy="577340"/>
      </dsp:txXfrm>
    </dsp:sp>
    <dsp:sp modelId="{32868A10-B355-4240-91DC-833C2F655BD2}">
      <dsp:nvSpPr>
        <dsp:cNvPr id="0" name=""/>
        <dsp:cNvSpPr/>
      </dsp:nvSpPr>
      <dsp:spPr>
        <a:xfrm>
          <a:off x="4045358" y="821853"/>
          <a:ext cx="1154681" cy="577340"/>
        </a:xfrm>
        <a:prstGeom prst="rect">
          <a:avLst/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/>
            <a:t>Jäsenyys</a:t>
          </a:r>
          <a:endParaRPr lang="fi-FI" sz="1100" kern="1200" dirty="0"/>
        </a:p>
      </dsp:txBody>
      <dsp:txXfrm>
        <a:off x="4045358" y="821853"/>
        <a:ext cx="1154681" cy="577340"/>
      </dsp:txXfrm>
    </dsp:sp>
    <dsp:sp modelId="{BFC137AE-478D-4C21-B858-0312711462B5}">
      <dsp:nvSpPr>
        <dsp:cNvPr id="0" name=""/>
        <dsp:cNvSpPr/>
      </dsp:nvSpPr>
      <dsp:spPr>
        <a:xfrm>
          <a:off x="4334028" y="1641677"/>
          <a:ext cx="1154681" cy="577340"/>
        </a:xfrm>
        <a:prstGeom prst="rect">
          <a:avLst/>
        </a:prstGeom>
        <a:solidFill>
          <a:schemeClr val="accent6">
            <a:tint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/>
            <a:t>Edut</a:t>
          </a:r>
          <a:endParaRPr lang="fi-FI" sz="1100" kern="1200" dirty="0"/>
        </a:p>
      </dsp:txBody>
      <dsp:txXfrm>
        <a:off x="4334028" y="1641677"/>
        <a:ext cx="1154681" cy="577340"/>
      </dsp:txXfrm>
    </dsp:sp>
    <dsp:sp modelId="{D1E911C4-2A06-4181-A2A5-D070064D8F18}">
      <dsp:nvSpPr>
        <dsp:cNvPr id="0" name=""/>
        <dsp:cNvSpPr/>
      </dsp:nvSpPr>
      <dsp:spPr>
        <a:xfrm>
          <a:off x="4334028" y="2461501"/>
          <a:ext cx="1154681" cy="577340"/>
        </a:xfrm>
        <a:prstGeom prst="rect">
          <a:avLst/>
        </a:prstGeom>
        <a:solidFill>
          <a:schemeClr val="accent6">
            <a:tint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/>
            <a:t>Liittyminen (</a:t>
          </a:r>
          <a:r>
            <a:rPr lang="fi-FI" sz="1100" kern="1200" dirty="0" err="1" smtClean="0"/>
            <a:t>Formi</a:t>
          </a:r>
          <a:r>
            <a:rPr lang="fi-FI" sz="1100" kern="1200" dirty="0" smtClean="0"/>
            <a:t>)</a:t>
          </a:r>
          <a:endParaRPr lang="fi-FI" sz="1100" kern="1200" dirty="0"/>
        </a:p>
      </dsp:txBody>
      <dsp:txXfrm>
        <a:off x="4334028" y="2461501"/>
        <a:ext cx="1154681" cy="577340"/>
      </dsp:txXfrm>
    </dsp:sp>
    <dsp:sp modelId="{09ED7AE1-ABE5-4F2C-9D8B-AC21FE5104B0}">
      <dsp:nvSpPr>
        <dsp:cNvPr id="0" name=""/>
        <dsp:cNvSpPr/>
      </dsp:nvSpPr>
      <dsp:spPr>
        <a:xfrm>
          <a:off x="4334028" y="3281325"/>
          <a:ext cx="1154681" cy="577340"/>
        </a:xfrm>
        <a:prstGeom prst="rect">
          <a:avLst/>
        </a:prstGeom>
        <a:solidFill>
          <a:schemeClr val="accent6">
            <a:tint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/>
            <a:t>Tilaa </a:t>
          </a:r>
          <a:r>
            <a:rPr lang="fi-FI" sz="1100" kern="1200" dirty="0" err="1" smtClean="0"/>
            <a:t>newsletter</a:t>
          </a:r>
          <a:r>
            <a:rPr lang="fi-FI" sz="1100" kern="1200" dirty="0" smtClean="0"/>
            <a:t> (</a:t>
          </a:r>
          <a:r>
            <a:rPr lang="fi-FI" sz="1100" kern="1200" dirty="0" err="1" smtClean="0"/>
            <a:t>Formi</a:t>
          </a:r>
          <a:r>
            <a:rPr lang="fi-FI" sz="1100" kern="1200" dirty="0" smtClean="0"/>
            <a:t>)</a:t>
          </a:r>
          <a:endParaRPr lang="fi-FI" sz="1100" kern="1200" dirty="0"/>
        </a:p>
      </dsp:txBody>
      <dsp:txXfrm>
        <a:off x="4334028" y="3281325"/>
        <a:ext cx="1154681" cy="577340"/>
      </dsp:txXfrm>
    </dsp:sp>
    <dsp:sp modelId="{D084060E-0CF4-4A01-849E-46506BDCCCCC}">
      <dsp:nvSpPr>
        <dsp:cNvPr id="0" name=""/>
        <dsp:cNvSpPr/>
      </dsp:nvSpPr>
      <dsp:spPr>
        <a:xfrm>
          <a:off x="5442522" y="821853"/>
          <a:ext cx="1154681" cy="577340"/>
        </a:xfrm>
        <a:prstGeom prst="rect">
          <a:avLst/>
        </a:prstGeom>
        <a:solidFill>
          <a:schemeClr val="accent6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/>
            <a:t>Yhteistyökumppanit</a:t>
          </a:r>
          <a:endParaRPr lang="fi-FI" sz="1100" kern="1200" dirty="0"/>
        </a:p>
      </dsp:txBody>
      <dsp:txXfrm>
        <a:off x="5442522" y="821853"/>
        <a:ext cx="1154681" cy="577340"/>
      </dsp:txXfrm>
    </dsp:sp>
    <dsp:sp modelId="{46B15A21-E7A4-40A4-9AB4-72A32DD138EA}">
      <dsp:nvSpPr>
        <dsp:cNvPr id="0" name=""/>
        <dsp:cNvSpPr/>
      </dsp:nvSpPr>
      <dsp:spPr>
        <a:xfrm>
          <a:off x="5731193" y="1641677"/>
          <a:ext cx="1154681" cy="577340"/>
        </a:xfrm>
        <a:prstGeom prst="rect">
          <a:avLst/>
        </a:prstGeom>
        <a:solidFill>
          <a:schemeClr val="accent6">
            <a:tint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/>
            <a:t>Esittelyt</a:t>
          </a:r>
          <a:endParaRPr lang="fi-FI" sz="1100" kern="1200" dirty="0"/>
        </a:p>
      </dsp:txBody>
      <dsp:txXfrm>
        <a:off x="5731193" y="1641677"/>
        <a:ext cx="1154681" cy="577340"/>
      </dsp:txXfrm>
    </dsp:sp>
    <dsp:sp modelId="{E86540A7-A07C-47D5-8B81-5D40938F9D0F}">
      <dsp:nvSpPr>
        <dsp:cNvPr id="0" name=""/>
        <dsp:cNvSpPr/>
      </dsp:nvSpPr>
      <dsp:spPr>
        <a:xfrm>
          <a:off x="5731193" y="2461501"/>
          <a:ext cx="1154681" cy="577340"/>
        </a:xfrm>
        <a:prstGeom prst="rect">
          <a:avLst/>
        </a:prstGeom>
        <a:solidFill>
          <a:schemeClr val="accent6">
            <a:tint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/>
            <a:t>Edut</a:t>
          </a:r>
          <a:endParaRPr lang="fi-FI" sz="1100" kern="1200" dirty="0"/>
        </a:p>
      </dsp:txBody>
      <dsp:txXfrm>
        <a:off x="5731193" y="2461501"/>
        <a:ext cx="1154681" cy="577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F8889-D9BE-4751-9227-F63EDD153D93}" type="datetimeFigureOut">
              <a:rPr lang="fi-FI" smtClean="0"/>
              <a:pPr/>
              <a:t>17.11.2011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9070D-5808-435F-A5CD-1DC20CF05711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39933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Etusivu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E04B6-F897-4F86-8799-39CC4C1FAFF0}" type="slidenum">
              <a:rPr lang="fi-FI" smtClean="0"/>
              <a:pPr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96532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Yhdistys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E04B6-F897-4F86-8799-39CC4C1FAFF0}" type="slidenum">
              <a:rPr lang="fi-FI" smtClean="0"/>
              <a:pPr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2417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Jäsenyys</a:t>
            </a: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E04B6-F897-4F86-8799-39CC4C1FAFF0}" type="slidenum">
              <a:rPr lang="fi-FI" smtClean="0"/>
              <a:pPr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2417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Yhteistyökumppanit</a:t>
            </a: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E04B6-F897-4F86-8799-39CC4C1FAFF0}" type="slidenum">
              <a:rPr lang="fi-FI" smtClean="0"/>
              <a:pPr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2417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Uutiset</a:t>
            </a: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E04B6-F897-4F86-8799-39CC4C1FAFF0}" type="slidenum">
              <a:rPr lang="fi-FI" smtClean="0"/>
              <a:pPr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2417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 smtClean="0"/>
              <a:t>Footer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E04B6-F897-4F86-8799-39CC4C1FAFF0}" type="slidenum">
              <a:rPr lang="fi-FI" smtClean="0"/>
              <a:pPr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96869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0C9B-56C3-4E7F-885B-6D2221BB33DD}" type="datetimeFigureOut">
              <a:rPr lang="fi-FI" smtClean="0"/>
              <a:pPr/>
              <a:t>17.11.2011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A0EC-4F3F-441E-8F44-DE3582389899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55846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0C9B-56C3-4E7F-885B-6D2221BB33DD}" type="datetimeFigureOut">
              <a:rPr lang="fi-FI" smtClean="0"/>
              <a:pPr/>
              <a:t>17.11.2011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A0EC-4F3F-441E-8F44-DE3582389899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49257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0C9B-56C3-4E7F-885B-6D2221BB33DD}" type="datetimeFigureOut">
              <a:rPr lang="fi-FI" smtClean="0"/>
              <a:pPr/>
              <a:t>17.11.2011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A0EC-4F3F-441E-8F44-DE3582389899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457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0C9B-56C3-4E7F-885B-6D2221BB33DD}" type="datetimeFigureOut">
              <a:rPr lang="fi-FI" smtClean="0"/>
              <a:pPr/>
              <a:t>17.11.2011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A0EC-4F3F-441E-8F44-DE3582389899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35405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0C9B-56C3-4E7F-885B-6D2221BB33DD}" type="datetimeFigureOut">
              <a:rPr lang="fi-FI" smtClean="0"/>
              <a:pPr/>
              <a:t>17.11.2011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A0EC-4F3F-441E-8F44-DE3582389899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77077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0C9B-56C3-4E7F-885B-6D2221BB33DD}" type="datetimeFigureOut">
              <a:rPr lang="fi-FI" smtClean="0"/>
              <a:pPr/>
              <a:t>17.11.2011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A0EC-4F3F-441E-8F44-DE3582389899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22640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0C9B-56C3-4E7F-885B-6D2221BB33DD}" type="datetimeFigureOut">
              <a:rPr lang="fi-FI" smtClean="0"/>
              <a:pPr/>
              <a:t>17.11.2011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A0EC-4F3F-441E-8F44-DE3582389899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88936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0C9B-56C3-4E7F-885B-6D2221BB33DD}" type="datetimeFigureOut">
              <a:rPr lang="fi-FI" smtClean="0"/>
              <a:pPr/>
              <a:t>17.11.2011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A0EC-4F3F-441E-8F44-DE3582389899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7024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0C9B-56C3-4E7F-885B-6D2221BB33DD}" type="datetimeFigureOut">
              <a:rPr lang="fi-FI" smtClean="0"/>
              <a:pPr/>
              <a:t>17.11.2011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A0EC-4F3F-441E-8F44-DE3582389899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30263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0C9B-56C3-4E7F-885B-6D2221BB33DD}" type="datetimeFigureOut">
              <a:rPr lang="fi-FI" smtClean="0"/>
              <a:pPr/>
              <a:t>17.11.2011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A0EC-4F3F-441E-8F44-DE3582389899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5634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B0C9B-56C3-4E7F-885B-6D2221BB33DD}" type="datetimeFigureOut">
              <a:rPr lang="fi-FI" smtClean="0"/>
              <a:pPr/>
              <a:t>17.11.2011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A0EC-4F3F-441E-8F44-DE3582389899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85324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B0C9B-56C3-4E7F-885B-6D2221BB33DD}" type="datetimeFigureOut">
              <a:rPr lang="fi-FI" smtClean="0"/>
              <a:pPr/>
              <a:t>17.11.2011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6A0EC-4F3F-441E-8F44-DE3582389899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18878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5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6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492896"/>
            <a:ext cx="7772400" cy="1470025"/>
          </a:xfrm>
        </p:spPr>
        <p:txBody>
          <a:bodyPr/>
          <a:lstStyle/>
          <a:p>
            <a:r>
              <a:rPr lang="fi-FI" b="1" dirty="0" smtClean="0">
                <a:latin typeface="Gill Sans MT" pitchFamily="34" charset="0"/>
              </a:rPr>
              <a:t>Metropolian Alumnit</a:t>
            </a:r>
            <a:endParaRPr lang="fi-FI" b="1" dirty="0">
              <a:latin typeface="Gill Sans M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933056"/>
            <a:ext cx="6400800" cy="1752600"/>
          </a:xfrm>
        </p:spPr>
        <p:txBody>
          <a:bodyPr>
            <a:normAutofit/>
          </a:bodyPr>
          <a:lstStyle/>
          <a:p>
            <a:r>
              <a:rPr lang="fi-FI" sz="2800" dirty="0" smtClean="0">
                <a:latin typeface="Gill Sans MT" pitchFamily="34" charset="0"/>
              </a:rPr>
              <a:t>Konseptisuunnitelma</a:t>
            </a:r>
            <a:endParaRPr lang="fi-FI" sz="2800" dirty="0">
              <a:latin typeface="Gill Sans MT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092280" y="289650"/>
            <a:ext cx="1762504" cy="39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7501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-18092"/>
            <a:ext cx="9144000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7" name="TextBox 6"/>
          <p:cNvSpPr txBox="1"/>
          <p:nvPr/>
        </p:nvSpPr>
        <p:spPr>
          <a:xfrm>
            <a:off x="8051638" y="85274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FB In T</a:t>
            </a:r>
            <a:endParaRPr lang="fi-FI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8527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LOGO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5491" y="15523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Liity </a:t>
            </a:r>
            <a:r>
              <a:rPr lang="fi-FI" sz="1200" dirty="0" err="1" smtClean="0"/>
              <a:t>pallura</a:t>
            </a:r>
            <a:endParaRPr lang="fi-FI" sz="1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380312" y="109072"/>
            <a:ext cx="165618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mailto</a:t>
            </a:r>
            <a:endParaRPr lang="fi-FI" dirty="0"/>
          </a:p>
        </p:txBody>
      </p:sp>
      <p:sp>
        <p:nvSpPr>
          <p:cNvPr id="11" name="TextBox 10"/>
          <p:cNvSpPr txBox="1"/>
          <p:nvPr/>
        </p:nvSpPr>
        <p:spPr>
          <a:xfrm>
            <a:off x="-35442" y="569424"/>
            <a:ext cx="917944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1400" dirty="0" err="1" smtClean="0"/>
              <a:t>Globaalinavi</a:t>
            </a:r>
            <a:endParaRPr lang="fi-FI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4365104"/>
            <a:ext cx="9144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Yhteystiedot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3030" y="4774211"/>
            <a:ext cx="9144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Sivukartta</a:t>
            </a:r>
            <a:endParaRPr lang="fi-FI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52292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Yhteistyökumppani logot</a:t>
            </a:r>
            <a:endParaRPr lang="fi-FI" dirty="0"/>
          </a:p>
        </p:txBody>
      </p:sp>
      <p:sp>
        <p:nvSpPr>
          <p:cNvPr id="4" name="TextBox 3"/>
          <p:cNvSpPr txBox="1"/>
          <p:nvPr/>
        </p:nvSpPr>
        <p:spPr>
          <a:xfrm>
            <a:off x="265602" y="1340768"/>
            <a:ext cx="3514310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Esittelyt </a:t>
            </a:r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r>
              <a:rPr lang="fi-FI" dirty="0" smtClean="0"/>
              <a:t>			</a:t>
            </a:r>
            <a:endParaRPr lang="fi-FI" dirty="0"/>
          </a:p>
        </p:txBody>
      </p:sp>
      <p:sp>
        <p:nvSpPr>
          <p:cNvPr id="12" name="TextBox 11"/>
          <p:cNvSpPr txBox="1"/>
          <p:nvPr/>
        </p:nvSpPr>
        <p:spPr>
          <a:xfrm>
            <a:off x="5049913" y="1340768"/>
            <a:ext cx="3485347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Edut</a:t>
            </a:r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5747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-18092"/>
            <a:ext cx="9144000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7" name="TextBox 6"/>
          <p:cNvSpPr txBox="1"/>
          <p:nvPr/>
        </p:nvSpPr>
        <p:spPr>
          <a:xfrm>
            <a:off x="8051638" y="85274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FB In T</a:t>
            </a:r>
            <a:endParaRPr lang="fi-FI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8527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LOGO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5491" y="15523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Liity </a:t>
            </a:r>
            <a:r>
              <a:rPr lang="fi-FI" sz="1200" dirty="0" err="1" smtClean="0"/>
              <a:t>pallura</a:t>
            </a:r>
            <a:endParaRPr lang="fi-FI" sz="1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380312" y="109072"/>
            <a:ext cx="165618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mailto</a:t>
            </a:r>
            <a:endParaRPr lang="fi-FI" dirty="0"/>
          </a:p>
        </p:txBody>
      </p:sp>
      <p:sp>
        <p:nvSpPr>
          <p:cNvPr id="11" name="TextBox 10"/>
          <p:cNvSpPr txBox="1"/>
          <p:nvPr/>
        </p:nvSpPr>
        <p:spPr>
          <a:xfrm>
            <a:off x="-35442" y="569424"/>
            <a:ext cx="917944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1400" dirty="0" err="1" smtClean="0"/>
              <a:t>Globaalinavi</a:t>
            </a:r>
            <a:endParaRPr lang="fi-FI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4365104"/>
            <a:ext cx="9144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Yhteystiedot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3030" y="4774211"/>
            <a:ext cx="9144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Sivukartta</a:t>
            </a:r>
            <a:endParaRPr lang="fi-FI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52292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Yhteistyökumppani logot</a:t>
            </a:r>
            <a:endParaRPr lang="fi-FI" dirty="0"/>
          </a:p>
        </p:txBody>
      </p:sp>
      <p:sp>
        <p:nvSpPr>
          <p:cNvPr id="4" name="TextBox 3"/>
          <p:cNvSpPr txBox="1"/>
          <p:nvPr/>
        </p:nvSpPr>
        <p:spPr>
          <a:xfrm>
            <a:off x="265602" y="1340768"/>
            <a:ext cx="3514310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err="1" smtClean="0"/>
              <a:t>Alumnus</a:t>
            </a:r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r>
              <a:rPr lang="fi-FI" dirty="0" smtClean="0"/>
              <a:t>			</a:t>
            </a:r>
            <a:endParaRPr lang="fi-FI" dirty="0"/>
          </a:p>
        </p:txBody>
      </p:sp>
      <p:sp>
        <p:nvSpPr>
          <p:cNvPr id="12" name="TextBox 11"/>
          <p:cNvSpPr txBox="1"/>
          <p:nvPr/>
        </p:nvSpPr>
        <p:spPr>
          <a:xfrm>
            <a:off x="5049913" y="1340768"/>
            <a:ext cx="3485347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772816"/>
            <a:ext cx="151216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Kuva uusimmasta</a:t>
            </a:r>
          </a:p>
          <a:p>
            <a:r>
              <a:rPr lang="fi-FI" dirty="0" smtClean="0"/>
              <a:t>kannesta</a:t>
            </a:r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r>
              <a:rPr lang="fi-FI" dirty="0" smtClean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5736" y="1772816"/>
            <a:ext cx="1296144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Tietoja </a:t>
            </a:r>
            <a:r>
              <a:rPr lang="fi-FI" dirty="0" err="1" smtClean="0"/>
              <a:t>julkastusta</a:t>
            </a:r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16" name="TextBox 15"/>
          <p:cNvSpPr txBox="1"/>
          <p:nvPr/>
        </p:nvSpPr>
        <p:spPr>
          <a:xfrm>
            <a:off x="5292080" y="1588150"/>
            <a:ext cx="275955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Uusimmat tiedotteet</a:t>
            </a:r>
          </a:p>
          <a:p>
            <a:endParaRPr lang="fi-FI" dirty="0"/>
          </a:p>
          <a:p>
            <a:endParaRPr lang="fi-FI" dirty="0"/>
          </a:p>
        </p:txBody>
      </p:sp>
      <p:sp>
        <p:nvSpPr>
          <p:cNvPr id="17" name="TextBox 16"/>
          <p:cNvSpPr txBox="1"/>
          <p:nvPr/>
        </p:nvSpPr>
        <p:spPr>
          <a:xfrm>
            <a:off x="5292080" y="2852936"/>
            <a:ext cx="275955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Tapahtumat</a:t>
            </a:r>
          </a:p>
          <a:p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504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836712"/>
            <a:ext cx="8640960" cy="175432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Yhteystiedot					</a:t>
            </a:r>
            <a:r>
              <a:rPr lang="fi-FI" dirty="0" err="1" smtClean="0"/>
              <a:t>Newsletter</a:t>
            </a:r>
            <a:endParaRPr lang="fi-FI" dirty="0" smtClean="0"/>
          </a:p>
          <a:p>
            <a:endParaRPr lang="fi-FI" dirty="0"/>
          </a:p>
          <a:p>
            <a:r>
              <a:rPr lang="fi-FI" dirty="0" smtClean="0"/>
              <a:t>………………….</a:t>
            </a:r>
          </a:p>
          <a:p>
            <a:r>
              <a:rPr lang="fi-FI" dirty="0" smtClean="0"/>
              <a:t>………………….</a:t>
            </a:r>
          </a:p>
          <a:p>
            <a:r>
              <a:rPr lang="fi-FI" dirty="0" smtClean="0"/>
              <a:t>………………….</a:t>
            </a:r>
          </a:p>
          <a:p>
            <a:r>
              <a:rPr lang="fi-FI" dirty="0" smtClean="0"/>
              <a:t>………………….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2701379"/>
            <a:ext cx="8640960" cy="31393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855770"/>
            <a:ext cx="144016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4000" dirty="0" smtClean="0"/>
              <a:t>LOGO</a:t>
            </a:r>
            <a:endParaRPr lang="fi-FI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485289" y="3791874"/>
            <a:ext cx="144016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4000" dirty="0" smtClean="0"/>
              <a:t>LOGO</a:t>
            </a:r>
            <a:endParaRPr lang="fi-FI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485289" y="4871994"/>
            <a:ext cx="144016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4000" dirty="0" smtClean="0"/>
              <a:t>LOGO</a:t>
            </a:r>
            <a:endParaRPr lang="fi-FI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2713096" y="4847341"/>
            <a:ext cx="144016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4000" dirty="0" smtClean="0"/>
              <a:t>LOGO</a:t>
            </a:r>
            <a:endParaRPr lang="fi-FI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2712114" y="3791874"/>
            <a:ext cx="144016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4000" dirty="0" smtClean="0"/>
              <a:t>LOGO</a:t>
            </a:r>
            <a:endParaRPr lang="fi-FI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2706192" y="2864402"/>
            <a:ext cx="144016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4000" dirty="0" smtClean="0"/>
              <a:t>LOGO</a:t>
            </a:r>
            <a:endParaRPr lang="fi-FI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4920213" y="4877666"/>
            <a:ext cx="144016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4000" dirty="0" smtClean="0"/>
              <a:t>LOGO</a:t>
            </a:r>
            <a:endParaRPr lang="fi-FI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4916262" y="3810311"/>
            <a:ext cx="144016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4000" dirty="0" smtClean="0"/>
              <a:t>LOGO</a:t>
            </a:r>
            <a:endParaRPr lang="fi-FI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4916262" y="2845909"/>
            <a:ext cx="144016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4000" dirty="0" smtClean="0"/>
              <a:t>LOGO</a:t>
            </a:r>
            <a:endParaRPr lang="fi-FI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6732240" y="4877666"/>
            <a:ext cx="144016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4000" dirty="0" smtClean="0"/>
              <a:t>LOGO</a:t>
            </a:r>
            <a:endParaRPr lang="fi-FI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6732240" y="3819134"/>
            <a:ext cx="144016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4000" dirty="0" smtClean="0"/>
              <a:t>LOGO</a:t>
            </a:r>
            <a:endParaRPr lang="fi-FI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6732240" y="2845909"/>
            <a:ext cx="144016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4000" dirty="0" smtClean="0"/>
              <a:t>LOGO</a:t>
            </a:r>
            <a:endParaRPr lang="fi-FI" sz="40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5954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i-FI" sz="2800" b="1" dirty="0" smtClean="0">
                <a:latin typeface="Gill Sans MT" pitchFamily="34" charset="0"/>
              </a:rPr>
              <a:t>Look and </a:t>
            </a:r>
            <a:r>
              <a:rPr lang="fi-FI" sz="2800" b="1" dirty="0" err="1" smtClean="0">
                <a:latin typeface="Gill Sans MT" pitchFamily="34" charset="0"/>
              </a:rPr>
              <a:t>feel</a:t>
            </a:r>
            <a:endParaRPr lang="fi-FI" sz="2800" b="1" dirty="0">
              <a:latin typeface="Gill Sans MT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51520" y="1484784"/>
            <a:ext cx="6840760" cy="512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7061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i-FI" sz="2800" b="1" dirty="0" smtClean="0">
                <a:latin typeface="Gill Sans MT" pitchFamily="34" charset="0"/>
              </a:rPr>
              <a:t>SOME suunnitelma</a:t>
            </a:r>
            <a:endParaRPr lang="fi-FI" sz="2800" b="1" dirty="0">
              <a:latin typeface="Gill Sans MT" pitchFamily="34" charset="0"/>
            </a:endParaRPr>
          </a:p>
        </p:txBody>
      </p:sp>
      <p:pic>
        <p:nvPicPr>
          <p:cNvPr id="4" name="Picture 3" descr="Metropolia alumnit (metropolialumni) on Twitter - Mozilla Firefox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23099"/>
          <a:stretch/>
        </p:blipFill>
        <p:spPr>
          <a:xfrm>
            <a:off x="4598029" y="3071876"/>
            <a:ext cx="4003561" cy="1870158"/>
          </a:xfrm>
          <a:prstGeom prst="rect">
            <a:avLst/>
          </a:prstGeom>
        </p:spPr>
      </p:pic>
      <p:pic>
        <p:nvPicPr>
          <p:cNvPr id="5" name="Picture 4" descr="What is LinkedIn? | LinkedIn - Mozilla Firefox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27519"/>
          <a:stretch/>
        </p:blipFill>
        <p:spPr>
          <a:xfrm>
            <a:off x="4611743" y="5013176"/>
            <a:ext cx="4003561" cy="1762677"/>
          </a:xfrm>
          <a:prstGeom prst="rect">
            <a:avLst/>
          </a:prstGeom>
        </p:spPr>
      </p:pic>
      <p:pic>
        <p:nvPicPr>
          <p:cNvPr id="6" name="Picture 5" descr="Metropolia alumnit - Mozilla Firefox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12079"/>
          <a:stretch/>
        </p:blipFill>
        <p:spPr>
          <a:xfrm>
            <a:off x="4572763" y="858781"/>
            <a:ext cx="4003561" cy="21381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1727811"/>
            <a:ext cx="14985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>
                <a:latin typeface="Gill Sans MT" pitchFamily="34" charset="0"/>
              </a:rPr>
              <a:t>FACEBOOK</a:t>
            </a:r>
            <a:endParaRPr lang="fi-FI" sz="2000" dirty="0">
              <a:latin typeface="Gill Sans M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6305" y="3793409"/>
            <a:ext cx="126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>
                <a:latin typeface="Gill Sans MT" pitchFamily="34" charset="0"/>
              </a:rPr>
              <a:t>TWITTER</a:t>
            </a:r>
            <a:endParaRPr lang="fi-FI" sz="2000" dirty="0">
              <a:latin typeface="Gill Sans M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29080" y="5721630"/>
            <a:ext cx="1327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>
                <a:latin typeface="Gill Sans MT" pitchFamily="34" charset="0"/>
              </a:rPr>
              <a:t>LINKEDIN</a:t>
            </a:r>
            <a:endParaRPr lang="fi-FI" sz="2000" dirty="0">
              <a:latin typeface="Gill Sans MT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71800" y="2514600"/>
            <a:ext cx="2395373" cy="273338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  <a:latin typeface="Gill Sans MT" pitchFamily="34" charset="0"/>
              </a:rPr>
              <a:t>Jotta </a:t>
            </a:r>
            <a:r>
              <a:rPr lang="fi-FI" dirty="0" err="1" smtClean="0">
                <a:solidFill>
                  <a:schemeClr val="tx1"/>
                </a:solidFill>
                <a:latin typeface="Gill Sans MT" pitchFamily="34" charset="0"/>
              </a:rPr>
              <a:t>somen</a:t>
            </a:r>
            <a:r>
              <a:rPr lang="fi-FI" dirty="0" smtClean="0">
                <a:solidFill>
                  <a:schemeClr val="tx1"/>
                </a:solidFill>
                <a:latin typeface="Gill Sans MT" pitchFamily="34" charset="0"/>
              </a:rPr>
              <a:t> olemassaolo olisi kannattava, aktiivisuutta on lisättävä!</a:t>
            </a:r>
            <a:endParaRPr lang="fi-FI" dirty="0">
              <a:solidFill>
                <a:schemeClr val="tx1"/>
              </a:solidFill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897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fi-FI" sz="1400" b="1" dirty="0" smtClean="0">
                <a:latin typeface="Gill Sans MT" pitchFamily="34" charset="0"/>
              </a:rPr>
              <a:t>SOME suunnitelma </a:t>
            </a:r>
          </a:p>
        </p:txBody>
      </p:sp>
      <p:grpSp>
        <p:nvGrpSpPr>
          <p:cNvPr id="16" name="Ryhmitä 15"/>
          <p:cNvGrpSpPr/>
          <p:nvPr/>
        </p:nvGrpSpPr>
        <p:grpSpPr>
          <a:xfrm>
            <a:off x="685800" y="1066800"/>
            <a:ext cx="6781800" cy="3679848"/>
            <a:chOff x="685800" y="1066800"/>
            <a:chExt cx="6781800" cy="3679848"/>
          </a:xfrm>
        </p:grpSpPr>
        <p:pic>
          <p:nvPicPr>
            <p:cNvPr id="4" name="Picture 3" descr="Metropolia alumnit (metropolialumni) on Twitter - Mozilla Firefox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2525" t="16899" r="20000" b="13610"/>
            <a:stretch/>
          </p:blipFill>
          <p:spPr>
            <a:xfrm>
              <a:off x="685800" y="1066800"/>
              <a:ext cx="6781800" cy="3679848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  <p:sp>
          <p:nvSpPr>
            <p:cNvPr id="10" name="Freeform 9"/>
            <p:cNvSpPr/>
            <p:nvPr/>
          </p:nvSpPr>
          <p:spPr>
            <a:xfrm>
              <a:off x="5257800" y="3581400"/>
              <a:ext cx="1344101" cy="547331"/>
            </a:xfrm>
            <a:custGeom>
              <a:avLst/>
              <a:gdLst>
                <a:gd name="connsiteX0" fmla="*/ 17141 w 1344101"/>
                <a:gd name="connsiteY0" fmla="*/ 250112 h 547331"/>
                <a:gd name="connsiteX1" fmla="*/ 256838 w 1344101"/>
                <a:gd name="connsiteY1" fmla="*/ 10415 h 547331"/>
                <a:gd name="connsiteX2" fmla="*/ 1197871 w 1344101"/>
                <a:gd name="connsiteY2" fmla="*/ 90314 h 547331"/>
                <a:gd name="connsiteX3" fmla="*/ 1277770 w 1344101"/>
                <a:gd name="connsiteY3" fmla="*/ 507565 h 547331"/>
                <a:gd name="connsiteX4" fmla="*/ 567556 w 1344101"/>
                <a:gd name="connsiteY4" fmla="*/ 525320 h 547331"/>
                <a:gd name="connsiteX5" fmla="*/ 43774 w 1344101"/>
                <a:gd name="connsiteY5" fmla="*/ 463176 h 547331"/>
                <a:gd name="connsiteX6" fmla="*/ 34896 w 1344101"/>
                <a:gd name="connsiteY6" fmla="*/ 179091 h 547331"/>
                <a:gd name="connsiteX7" fmla="*/ 88162 w 1344101"/>
                <a:gd name="connsiteY7" fmla="*/ 90314 h 54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44101" h="547331">
                  <a:moveTo>
                    <a:pt x="17141" y="250112"/>
                  </a:moveTo>
                  <a:cubicBezTo>
                    <a:pt x="38595" y="143580"/>
                    <a:pt x="60050" y="37048"/>
                    <a:pt x="256838" y="10415"/>
                  </a:cubicBezTo>
                  <a:cubicBezTo>
                    <a:pt x="453626" y="-16218"/>
                    <a:pt x="1027716" y="7456"/>
                    <a:pt x="1197871" y="90314"/>
                  </a:cubicBezTo>
                  <a:cubicBezTo>
                    <a:pt x="1368026" y="173172"/>
                    <a:pt x="1382823" y="435064"/>
                    <a:pt x="1277770" y="507565"/>
                  </a:cubicBezTo>
                  <a:cubicBezTo>
                    <a:pt x="1172718" y="580066"/>
                    <a:pt x="773222" y="532718"/>
                    <a:pt x="567556" y="525320"/>
                  </a:cubicBezTo>
                  <a:cubicBezTo>
                    <a:pt x="361890" y="517922"/>
                    <a:pt x="132551" y="520881"/>
                    <a:pt x="43774" y="463176"/>
                  </a:cubicBezTo>
                  <a:cubicBezTo>
                    <a:pt x="-45003" y="405471"/>
                    <a:pt x="27498" y="241235"/>
                    <a:pt x="34896" y="179091"/>
                  </a:cubicBezTo>
                  <a:cubicBezTo>
                    <a:pt x="42294" y="116947"/>
                    <a:pt x="64488" y="45926"/>
                    <a:pt x="88162" y="90314"/>
                  </a:cubicBezTo>
                </a:path>
              </a:pathLst>
            </a:cu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209800" y="2438400"/>
              <a:ext cx="2633786" cy="1909338"/>
            </a:xfrm>
            <a:custGeom>
              <a:avLst/>
              <a:gdLst>
                <a:gd name="connsiteX0" fmla="*/ 69403 w 2633786"/>
                <a:gd name="connsiteY0" fmla="*/ 301917 h 1909338"/>
                <a:gd name="connsiteX1" fmla="*/ 175935 w 2633786"/>
                <a:gd name="connsiteY1" fmla="*/ 1660200 h 1909338"/>
                <a:gd name="connsiteX2" fmla="*/ 1587484 w 2633786"/>
                <a:gd name="connsiteY2" fmla="*/ 1908775 h 1909338"/>
                <a:gd name="connsiteX3" fmla="*/ 2493006 w 2633786"/>
                <a:gd name="connsiteY3" fmla="*/ 1669078 h 1909338"/>
                <a:gd name="connsiteX4" fmla="*/ 2510762 w 2633786"/>
                <a:gd name="connsiteY4" fmla="*/ 381816 h 1909338"/>
                <a:gd name="connsiteX5" fmla="*/ 1330032 w 2633786"/>
                <a:gd name="connsiteY5" fmla="*/ 35587 h 1909338"/>
                <a:gd name="connsiteX6" fmla="*/ 300222 w 2633786"/>
                <a:gd name="connsiteY6" fmla="*/ 53342 h 1909338"/>
                <a:gd name="connsiteX7" fmla="*/ 60525 w 2633786"/>
                <a:gd name="connsiteY7" fmla="*/ 408449 h 1909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3786" h="1909338">
                  <a:moveTo>
                    <a:pt x="69403" y="301917"/>
                  </a:moveTo>
                  <a:cubicBezTo>
                    <a:pt x="-3838" y="847153"/>
                    <a:pt x="-77079" y="1392390"/>
                    <a:pt x="175935" y="1660200"/>
                  </a:cubicBezTo>
                  <a:cubicBezTo>
                    <a:pt x="428949" y="1928010"/>
                    <a:pt x="1201306" y="1907295"/>
                    <a:pt x="1587484" y="1908775"/>
                  </a:cubicBezTo>
                  <a:cubicBezTo>
                    <a:pt x="1973662" y="1910255"/>
                    <a:pt x="2339126" y="1923571"/>
                    <a:pt x="2493006" y="1669078"/>
                  </a:cubicBezTo>
                  <a:cubicBezTo>
                    <a:pt x="2646886" y="1414585"/>
                    <a:pt x="2704591" y="654064"/>
                    <a:pt x="2510762" y="381816"/>
                  </a:cubicBezTo>
                  <a:cubicBezTo>
                    <a:pt x="2316933" y="109568"/>
                    <a:pt x="1698455" y="90333"/>
                    <a:pt x="1330032" y="35587"/>
                  </a:cubicBezTo>
                  <a:cubicBezTo>
                    <a:pt x="961609" y="-19159"/>
                    <a:pt x="511807" y="-8802"/>
                    <a:pt x="300222" y="53342"/>
                  </a:cubicBezTo>
                  <a:cubicBezTo>
                    <a:pt x="88637" y="115486"/>
                    <a:pt x="1341" y="364061"/>
                    <a:pt x="60525" y="408449"/>
                  </a:cubicBezTo>
                </a:path>
              </a:pathLst>
            </a:cu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85800" y="4876800"/>
            <a:ext cx="3264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>
                <a:latin typeface="Gill Sans MT" pitchFamily="34" charset="0"/>
              </a:rPr>
              <a:t>Enemmän päivityksiä = enemmän seuraajia</a:t>
            </a:r>
            <a:endParaRPr lang="fi-FI" sz="1400" dirty="0">
              <a:latin typeface="Gill Sans MT" pitchFamily="34" charset="0"/>
            </a:endParaRPr>
          </a:p>
        </p:txBody>
      </p:sp>
      <p:pic>
        <p:nvPicPr>
          <p:cNvPr id="13" name="Picture 12" descr="Helsinki University (helsinkiuni) on Twitter - Mozilla Firefox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" r="19059" b="7989"/>
          <a:stretch/>
        </p:blipFill>
        <p:spPr>
          <a:xfrm>
            <a:off x="3810000" y="2743200"/>
            <a:ext cx="5202540" cy="357777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1999" y="6422807"/>
            <a:ext cx="4323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600" dirty="0" smtClean="0">
                <a:latin typeface="Gill Sans MT" pitchFamily="34" charset="0"/>
              </a:rPr>
              <a:t>Helsingin yliopisto: 248 tweettausta, 776 seuraajaa</a:t>
            </a:r>
            <a:endParaRPr lang="fi-FI" sz="1600" dirty="0"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5921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algn="r"/>
            <a:r>
              <a:rPr lang="fi-FI" sz="1400" b="1" dirty="0">
                <a:solidFill>
                  <a:prstClr val="black"/>
                </a:solidFill>
                <a:latin typeface="Gill Sans MT" pitchFamily="34" charset="0"/>
              </a:rPr>
              <a:t>SOME suunnitelma </a:t>
            </a:r>
            <a:endParaRPr lang="fi-FI" dirty="0"/>
          </a:p>
        </p:txBody>
      </p:sp>
      <p:pic>
        <p:nvPicPr>
          <p:cNvPr id="4" name="Picture 3" descr="Metropolia alumnit ry - Mozilla Firefox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85800" y="914400"/>
            <a:ext cx="6801852" cy="411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2600" y="5638800"/>
            <a:ext cx="441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latin typeface="Gill Sans MT" pitchFamily="34" charset="0"/>
              </a:rPr>
              <a:t>Alumnien Facebook-sivulla 5 tykkäystä. Entisessä ryhmässä on 214 jäsentä. Ryhmään linkki tykättävälle sivulle sekä lisää päivityksiä, jotta aktiiviset kävijät kasvaisivat. Jos sivulla ei tapahdu mitään, miksi kukaan seuraisi sitä?</a:t>
            </a:r>
            <a:endParaRPr lang="fi-FI" sz="1400" dirty="0"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794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i-FI" sz="2800" b="1" dirty="0" smtClean="0">
                <a:latin typeface="Gill Sans MT" pitchFamily="34" charset="0"/>
              </a:rPr>
              <a:t>Nykytilan kuvaus</a:t>
            </a:r>
            <a:endParaRPr lang="fi-FI" sz="2800" b="1" dirty="0">
              <a:latin typeface="Gill Sans MT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8219" r="17807"/>
          <a:stretch/>
        </p:blipFill>
        <p:spPr>
          <a:xfrm>
            <a:off x="683568" y="1340768"/>
            <a:ext cx="3996699" cy="3769040"/>
          </a:xfrm>
        </p:spPr>
      </p:pic>
      <p:sp>
        <p:nvSpPr>
          <p:cNvPr id="6" name="TextBox 5"/>
          <p:cNvSpPr txBox="1"/>
          <p:nvPr/>
        </p:nvSpPr>
        <p:spPr>
          <a:xfrm>
            <a:off x="899592" y="5395134"/>
            <a:ext cx="3469219" cy="12157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fi-FI" sz="1100" dirty="0" smtClean="0">
                <a:latin typeface="Gill Sans MT" pitchFamily="34" charset="0"/>
              </a:rPr>
              <a:t>Teksti sijoitettu suoraan navigaation otsakkeisiin</a:t>
            </a:r>
          </a:p>
          <a:p>
            <a:pPr marL="171450" indent="-171450">
              <a:buFontTx/>
              <a:buChar char="-"/>
            </a:pPr>
            <a:r>
              <a:rPr lang="fi-FI" sz="1100" dirty="0" smtClean="0">
                <a:latin typeface="Gill Sans MT" pitchFamily="34" charset="0"/>
              </a:rPr>
              <a:t>Epämielekäs </a:t>
            </a:r>
          </a:p>
          <a:p>
            <a:pPr marL="171450" indent="-171450">
              <a:buFontTx/>
              <a:buChar char="-"/>
            </a:pPr>
            <a:r>
              <a:rPr lang="fi-FI" sz="1100" dirty="0" smtClean="0">
                <a:latin typeface="Gill Sans MT" pitchFamily="34" charset="0"/>
              </a:rPr>
              <a:t>Ei erotu Metropolian omista sivuista millään tavalla</a:t>
            </a:r>
          </a:p>
          <a:p>
            <a:pPr marL="171450" indent="-171450">
              <a:buFontTx/>
              <a:buChar char="-"/>
            </a:pPr>
            <a:r>
              <a:rPr lang="fi-FI" sz="1100" dirty="0" smtClean="0">
                <a:latin typeface="Gill Sans MT" pitchFamily="34" charset="0"/>
              </a:rPr>
              <a:t>Alumnien sijainti Metropolian sivuilla hankala paikantaa</a:t>
            </a:r>
            <a:br>
              <a:rPr lang="fi-FI" sz="1100" dirty="0" smtClean="0">
                <a:latin typeface="Gill Sans MT" pitchFamily="34" charset="0"/>
              </a:rPr>
            </a:br>
            <a:r>
              <a:rPr lang="fi-FI" sz="1100" dirty="0" smtClean="0">
                <a:latin typeface="Gill Sans MT" pitchFamily="34" charset="0"/>
              </a:rPr>
              <a:t/>
            </a:r>
            <a:br>
              <a:rPr lang="fi-FI" sz="1100" dirty="0" smtClean="0">
                <a:latin typeface="Gill Sans MT" pitchFamily="34" charset="0"/>
              </a:rPr>
            </a:b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9141" t="42910" r="50273" b="28286"/>
          <a:stretch/>
        </p:blipFill>
        <p:spPr>
          <a:xfrm>
            <a:off x="5292080" y="2420888"/>
            <a:ext cx="2950924" cy="16790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92080" y="5401722"/>
            <a:ext cx="323357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100" dirty="0" smtClean="0">
                <a:latin typeface="Gill Sans MT" pitchFamily="34" charset="0"/>
              </a:rPr>
              <a:t>Myöskään </a:t>
            </a:r>
            <a:r>
              <a:rPr lang="fi-FI" sz="1100" dirty="0" err="1" smtClean="0">
                <a:latin typeface="Gill Sans MT" pitchFamily="34" charset="0"/>
              </a:rPr>
              <a:t>somen</a:t>
            </a:r>
            <a:r>
              <a:rPr lang="fi-FI" sz="1100" dirty="0" smtClean="0">
                <a:latin typeface="Gill Sans MT" pitchFamily="34" charset="0"/>
              </a:rPr>
              <a:t> ei ole kovinkaan näkyvässä roolissa,</a:t>
            </a:r>
          </a:p>
          <a:p>
            <a:r>
              <a:rPr lang="fi-FI" sz="1100" dirty="0" smtClean="0">
                <a:latin typeface="Gill Sans MT" pitchFamily="34" charset="0"/>
              </a:rPr>
              <a:t>jokaisen tekstipalstan alapuolella.</a:t>
            </a:r>
            <a:endParaRPr lang="fi-FI" sz="1100" dirty="0"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850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i-FI" sz="2800" b="1" dirty="0" smtClean="0">
                <a:latin typeface="Gill Sans MT" pitchFamily="34" charset="0"/>
              </a:rPr>
              <a:t>Tavoitetila</a:t>
            </a:r>
            <a:endParaRPr lang="fi-FI" sz="2800" b="1" dirty="0">
              <a:latin typeface="Gill Sans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6491064" cy="154076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fi-FI" sz="1100" dirty="0" smtClean="0">
                <a:latin typeface="Gill Sans MT" pitchFamily="34" charset="0"/>
              </a:rPr>
              <a:t>Ilmaista jäsenille sekä ulkopuolisille, </a:t>
            </a:r>
            <a:r>
              <a:rPr lang="fi-FI" sz="1100" b="1" dirty="0" smtClean="0">
                <a:latin typeface="Gill Sans MT" pitchFamily="34" charset="0"/>
              </a:rPr>
              <a:t>mitä</a:t>
            </a:r>
            <a:r>
              <a:rPr lang="fi-FI" sz="1100" dirty="0" smtClean="0">
                <a:latin typeface="Gill Sans MT" pitchFamily="34" charset="0"/>
              </a:rPr>
              <a:t> Metropolian Alumnit tekee</a:t>
            </a:r>
          </a:p>
          <a:p>
            <a:pPr>
              <a:buFontTx/>
              <a:buChar char="-"/>
            </a:pPr>
            <a:r>
              <a:rPr lang="fi-FI" sz="1100" dirty="0" smtClean="0">
                <a:latin typeface="Gill Sans MT" pitchFamily="34" charset="0"/>
              </a:rPr>
              <a:t>Avustaa opiskelijoiden ja valmistuneiden yhteistyötä</a:t>
            </a:r>
          </a:p>
          <a:p>
            <a:pPr>
              <a:buFontTx/>
              <a:buChar char="-"/>
            </a:pPr>
            <a:r>
              <a:rPr lang="fi-FI" sz="1100" dirty="0" smtClean="0">
                <a:latin typeface="Gill Sans MT" pitchFamily="34" charset="0"/>
              </a:rPr>
              <a:t>Kontaktien luominen</a:t>
            </a:r>
          </a:p>
          <a:p>
            <a:pPr>
              <a:buFontTx/>
              <a:buChar char="-"/>
            </a:pPr>
            <a:r>
              <a:rPr lang="fi-FI" sz="1100" dirty="0" smtClean="0">
                <a:latin typeface="Gill Sans MT" pitchFamily="34" charset="0"/>
              </a:rPr>
              <a:t>Vanhojen julkaisuiden seuraaminen</a:t>
            </a:r>
          </a:p>
          <a:p>
            <a:pPr>
              <a:buFontTx/>
              <a:buChar char="-"/>
            </a:pPr>
            <a:r>
              <a:rPr lang="fi-FI" sz="1100" dirty="0" smtClean="0">
                <a:latin typeface="Gill Sans MT" pitchFamily="34" charset="0"/>
              </a:rPr>
              <a:t>Tapahtumien markkinointi</a:t>
            </a:r>
          </a:p>
          <a:p>
            <a:pPr>
              <a:buFontTx/>
              <a:buChar char="-"/>
            </a:pPr>
            <a:r>
              <a:rPr lang="fi-FI" sz="1100" dirty="0" smtClean="0">
                <a:latin typeface="Gill Sans MT" pitchFamily="34" charset="0"/>
              </a:rPr>
              <a:t>Uusien jäsenien aktivointi (insinöörit aktiivisia, kulttuuri-, terveys- ja hoitoala, yms. </a:t>
            </a:r>
            <a:r>
              <a:rPr lang="fi-FI" sz="1100" dirty="0">
                <a:latin typeface="Gill Sans MT" pitchFamily="34" charset="0"/>
              </a:rPr>
              <a:t>m</a:t>
            </a:r>
            <a:r>
              <a:rPr lang="fi-FI" sz="1100" dirty="0" smtClean="0">
                <a:latin typeface="Gill Sans MT" pitchFamily="34" charset="0"/>
              </a:rPr>
              <a:t>ukaan saaminen), myös yhteistyökumppanien aktivointi aktiivisemmalla toiminnalla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013166" y="3505200"/>
            <a:ext cx="6130834" cy="3048000"/>
          </a:xfrm>
          <a:prstGeom prst="rect">
            <a:avLst/>
          </a:prstGeom>
        </p:spPr>
      </p:pic>
      <p:grpSp>
        <p:nvGrpSpPr>
          <p:cNvPr id="8" name="Ryhmitä 7"/>
          <p:cNvGrpSpPr/>
          <p:nvPr/>
        </p:nvGrpSpPr>
        <p:grpSpPr>
          <a:xfrm>
            <a:off x="6804248" y="242531"/>
            <a:ext cx="1900591" cy="4050565"/>
            <a:chOff x="6804248" y="242531"/>
            <a:chExt cx="1900591" cy="405056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58430" t="2842" r="20785" b="23839"/>
            <a:stretch/>
          </p:blipFill>
          <p:spPr>
            <a:xfrm>
              <a:off x="6804248" y="242531"/>
              <a:ext cx="1900591" cy="4050565"/>
            </a:xfrm>
            <a:prstGeom prst="rect">
              <a:avLst/>
            </a:prstGeom>
          </p:spPr>
        </p:pic>
        <p:sp>
          <p:nvSpPr>
            <p:cNvPr id="9" name="Freeform 8"/>
            <p:cNvSpPr/>
            <p:nvPr/>
          </p:nvSpPr>
          <p:spPr>
            <a:xfrm>
              <a:off x="6934942" y="3257385"/>
              <a:ext cx="1292394" cy="888090"/>
            </a:xfrm>
            <a:custGeom>
              <a:avLst/>
              <a:gdLst>
                <a:gd name="connsiteX0" fmla="*/ 17521 w 1292394"/>
                <a:gd name="connsiteY0" fmla="*/ 543798 h 888090"/>
                <a:gd name="connsiteX1" fmla="*/ 334916 w 1292394"/>
                <a:gd name="connsiteY1" fmla="*/ 883865 h 888090"/>
                <a:gd name="connsiteX2" fmla="*/ 1241759 w 1292394"/>
                <a:gd name="connsiteY2" fmla="*/ 687382 h 888090"/>
                <a:gd name="connsiteX3" fmla="*/ 1060390 w 1292394"/>
                <a:gd name="connsiteY3" fmla="*/ 37478 h 888090"/>
                <a:gd name="connsiteX4" fmla="*/ 85534 w 1292394"/>
                <a:gd name="connsiteY4" fmla="*/ 135719 h 888090"/>
                <a:gd name="connsiteX5" fmla="*/ 47749 w 1292394"/>
                <a:gd name="connsiteY5" fmla="*/ 611812 h 888090"/>
                <a:gd name="connsiteX6" fmla="*/ 70420 w 1292394"/>
                <a:gd name="connsiteY6" fmla="*/ 634483 h 888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2394" h="888090">
                  <a:moveTo>
                    <a:pt x="17521" y="543798"/>
                  </a:moveTo>
                  <a:cubicBezTo>
                    <a:pt x="74198" y="701866"/>
                    <a:pt x="130876" y="859934"/>
                    <a:pt x="334916" y="883865"/>
                  </a:cubicBezTo>
                  <a:cubicBezTo>
                    <a:pt x="538956" y="907796"/>
                    <a:pt x="1120847" y="828446"/>
                    <a:pt x="1241759" y="687382"/>
                  </a:cubicBezTo>
                  <a:cubicBezTo>
                    <a:pt x="1362671" y="546318"/>
                    <a:pt x="1253094" y="129422"/>
                    <a:pt x="1060390" y="37478"/>
                  </a:cubicBezTo>
                  <a:cubicBezTo>
                    <a:pt x="867686" y="-54466"/>
                    <a:pt x="254307" y="39997"/>
                    <a:pt x="85534" y="135719"/>
                  </a:cubicBezTo>
                  <a:cubicBezTo>
                    <a:pt x="-83239" y="231441"/>
                    <a:pt x="50268" y="528685"/>
                    <a:pt x="47749" y="611812"/>
                  </a:cubicBezTo>
                  <a:cubicBezTo>
                    <a:pt x="45230" y="694939"/>
                    <a:pt x="61604" y="633224"/>
                    <a:pt x="70420" y="634483"/>
                  </a:cubicBezTo>
                </a:path>
              </a:pathLst>
            </a:cu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6530" r="18760"/>
          <a:stretch/>
        </p:blipFill>
        <p:spPr>
          <a:xfrm>
            <a:off x="381000" y="3025907"/>
            <a:ext cx="4104456" cy="3832093"/>
          </a:xfrm>
          <a:prstGeom prst="rect">
            <a:avLst/>
          </a:prstGeom>
        </p:spPr>
      </p:pic>
      <p:pic>
        <p:nvPicPr>
          <p:cNvPr id="5" name="Picture 4" descr="Tampere Film Festival | Etusivu - Mozilla Firefox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4015" t="9245" r="7449"/>
          <a:stretch/>
        </p:blipFill>
        <p:spPr>
          <a:xfrm>
            <a:off x="1979712" y="2852936"/>
            <a:ext cx="4567071" cy="319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83103837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i-FI" sz="2800" b="1" dirty="0" smtClean="0">
                <a:latin typeface="Gill Sans MT" pitchFamily="34" charset="0"/>
              </a:rPr>
              <a:t>Kohderyhmät</a:t>
            </a:r>
            <a:endParaRPr lang="fi-FI" sz="2800" b="1" dirty="0">
              <a:latin typeface="Gill Sans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4546848" cy="4525963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fi-FI" sz="1600" dirty="0" smtClean="0">
                <a:latin typeface="Gill Sans MT" pitchFamily="34" charset="0"/>
              </a:rPr>
              <a:t>Tärkein kohderyhmä: </a:t>
            </a:r>
          </a:p>
          <a:p>
            <a:pPr marL="0" indent="0">
              <a:buNone/>
            </a:pPr>
            <a:r>
              <a:rPr lang="fi-FI" sz="1600" b="1" dirty="0" smtClean="0">
                <a:latin typeface="Gill Sans MT" pitchFamily="34" charset="0"/>
              </a:rPr>
              <a:t>Metropoliasta </a:t>
            </a:r>
            <a:r>
              <a:rPr lang="fi-FI" sz="1600" b="1" dirty="0">
                <a:latin typeface="Gill Sans MT" pitchFamily="34" charset="0"/>
              </a:rPr>
              <a:t>valmistuneet </a:t>
            </a:r>
            <a:r>
              <a:rPr lang="fi-FI" sz="1600" b="1" dirty="0" smtClean="0">
                <a:latin typeface="Gill Sans MT" pitchFamily="34" charset="0"/>
              </a:rPr>
              <a:t>opiskelijat</a:t>
            </a:r>
          </a:p>
          <a:p>
            <a:pPr marL="0" indent="0">
              <a:buNone/>
            </a:pPr>
            <a:r>
              <a:rPr lang="fi-FI" sz="1600" i="1" dirty="0" smtClean="0">
                <a:latin typeface="Gill Sans MT" pitchFamily="34" charset="0"/>
              </a:rPr>
              <a:t>Erityisen aktiivisia ovat olleet insinööriopiskelijat</a:t>
            </a:r>
          </a:p>
          <a:p>
            <a:pPr marL="0" indent="0">
              <a:spcAft>
                <a:spcPts val="1200"/>
              </a:spcAft>
              <a:buNone/>
            </a:pPr>
            <a:endParaRPr lang="fi-FI" sz="1600" i="1" dirty="0">
              <a:latin typeface="Gill Sans MT" pitchFamily="34" charset="0"/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fi-FI" sz="1600" dirty="0" smtClean="0">
                <a:latin typeface="Gill Sans MT" pitchFamily="34" charset="0"/>
              </a:rPr>
              <a:t>Muut kohderyhmät: </a:t>
            </a:r>
          </a:p>
          <a:p>
            <a:pPr marL="0" indent="0">
              <a:buNone/>
            </a:pPr>
            <a:r>
              <a:rPr lang="fi-FI" sz="1600" dirty="0" smtClean="0">
                <a:latin typeface="Gill Sans MT" pitchFamily="34" charset="0"/>
              </a:rPr>
              <a:t>Pian </a:t>
            </a:r>
            <a:r>
              <a:rPr lang="fi-FI" sz="1600" dirty="0">
                <a:latin typeface="Gill Sans MT" pitchFamily="34" charset="0"/>
              </a:rPr>
              <a:t>valmistuvat </a:t>
            </a:r>
            <a:r>
              <a:rPr lang="fi-FI" sz="1600" dirty="0" smtClean="0">
                <a:latin typeface="Gill Sans MT" pitchFamily="34" charset="0"/>
              </a:rPr>
              <a:t>opiskelijat, yhteistyökumppanit sekä </a:t>
            </a:r>
            <a:r>
              <a:rPr lang="fi-FI" sz="1600" dirty="0">
                <a:latin typeface="Gill Sans MT" pitchFamily="34" charset="0"/>
              </a:rPr>
              <a:t>kaikki Metropolian Alumnien toiminnasta kiinnostuneet.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266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6124200"/>
              </p:ext>
            </p:extLst>
          </p:nvPr>
        </p:nvGraphicFramePr>
        <p:xfrm>
          <a:off x="611560" y="1052736"/>
          <a:ext cx="8136904" cy="468052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5508104" y="404664"/>
            <a:ext cx="2952328" cy="4320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/>
              <a:t>Some</a:t>
            </a:r>
            <a:r>
              <a:rPr lang="fi-FI" dirty="0" smtClean="0"/>
              <a:t> ja </a:t>
            </a:r>
            <a:r>
              <a:rPr lang="fi-FI" dirty="0" err="1" smtClean="0"/>
              <a:t>Formit</a:t>
            </a:r>
            <a:endParaRPr lang="fi-FI" dirty="0"/>
          </a:p>
        </p:txBody>
      </p:sp>
      <p:sp>
        <p:nvSpPr>
          <p:cNvPr id="6" name="Rectangle 5"/>
          <p:cNvSpPr/>
          <p:nvPr/>
        </p:nvSpPr>
        <p:spPr>
          <a:xfrm>
            <a:off x="5508104" y="5877272"/>
            <a:ext cx="3312368" cy="6480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Yhteystiedot ja kumppanit</a:t>
            </a:r>
            <a:endParaRPr lang="fi-FI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476672"/>
            <a:ext cx="16246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dirty="0" smtClean="0">
                <a:latin typeface="Gill Sans MT" pitchFamily="34" charset="0"/>
              </a:rPr>
              <a:t>Rakenne</a:t>
            </a:r>
            <a:endParaRPr lang="fi-FI" sz="2800" b="1" dirty="0"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247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i-FI" sz="2800" b="1" dirty="0" smtClean="0">
                <a:latin typeface="Gill Sans MT" pitchFamily="34" charset="0"/>
              </a:rPr>
              <a:t>Raudat</a:t>
            </a:r>
            <a:endParaRPr lang="fi-FI" sz="2800" b="1" dirty="0">
              <a:latin typeface="Gill Sans MT" pitchFamily="34" charset="0"/>
            </a:endParaRPr>
          </a:p>
        </p:txBody>
      </p:sp>
      <p:sp>
        <p:nvSpPr>
          <p:cNvPr id="3" name="Tekstiruutu 2"/>
          <p:cNvSpPr txBox="1"/>
          <p:nvPr/>
        </p:nvSpPr>
        <p:spPr>
          <a:xfrm>
            <a:off x="609600" y="2667000"/>
            <a:ext cx="227498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i-FI" sz="2000" dirty="0" smtClean="0">
                <a:latin typeface="Gill Sans"/>
                <a:cs typeface="Gill Sans"/>
              </a:rPr>
              <a:t>Etusivu</a:t>
            </a:r>
          </a:p>
          <a:p>
            <a:pPr>
              <a:spcAft>
                <a:spcPts val="1200"/>
              </a:spcAft>
            </a:pPr>
            <a:r>
              <a:rPr lang="fi-FI" sz="2000" dirty="0" smtClean="0">
                <a:latin typeface="Gill Sans"/>
                <a:cs typeface="Gill Sans"/>
              </a:rPr>
              <a:t>Yhdistys</a:t>
            </a:r>
          </a:p>
          <a:p>
            <a:pPr>
              <a:spcAft>
                <a:spcPts val="1200"/>
              </a:spcAft>
            </a:pPr>
            <a:r>
              <a:rPr lang="fi-FI" sz="2000" dirty="0" smtClean="0">
                <a:latin typeface="Gill Sans"/>
                <a:cs typeface="Gill Sans"/>
              </a:rPr>
              <a:t>Jäsenyys</a:t>
            </a:r>
          </a:p>
          <a:p>
            <a:pPr>
              <a:spcAft>
                <a:spcPts val="1200"/>
              </a:spcAft>
            </a:pPr>
            <a:r>
              <a:rPr lang="fi-FI" sz="2000" dirty="0" smtClean="0">
                <a:latin typeface="Gill Sans"/>
                <a:cs typeface="Gill Sans"/>
              </a:rPr>
              <a:t>Yhteistyökumppanit</a:t>
            </a:r>
          </a:p>
          <a:p>
            <a:pPr>
              <a:spcAft>
                <a:spcPts val="1200"/>
              </a:spcAft>
            </a:pPr>
            <a:r>
              <a:rPr lang="fi-FI" sz="2000" dirty="0" smtClean="0">
                <a:latin typeface="Gill Sans"/>
                <a:cs typeface="Gill Sans"/>
              </a:rPr>
              <a:t>Uutiset </a:t>
            </a:r>
          </a:p>
          <a:p>
            <a:pPr>
              <a:spcAft>
                <a:spcPts val="1200"/>
              </a:spcAft>
            </a:pPr>
            <a:r>
              <a:rPr lang="fi-FI" sz="2000" dirty="0" err="1" smtClean="0">
                <a:latin typeface="Gill Sans"/>
                <a:cs typeface="Gill Sans"/>
              </a:rPr>
              <a:t>Footer</a:t>
            </a:r>
            <a:endParaRPr lang="fi-FI" sz="2000" dirty="0" smtClean="0">
              <a:latin typeface="Gill Sans"/>
              <a:cs typeface="Gill Sans"/>
            </a:endParaRPr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4" name="Tekstiruutu 3"/>
          <p:cNvSpPr txBox="1"/>
          <p:nvPr/>
        </p:nvSpPr>
        <p:spPr>
          <a:xfrm>
            <a:off x="533400" y="1600200"/>
            <a:ext cx="2877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>
                <a:latin typeface="Gill Sans"/>
                <a:cs typeface="Gill Sans"/>
              </a:rPr>
              <a:t>Jokaisesta eri sivupohjasta</a:t>
            </a:r>
            <a:endParaRPr lang="fi-FI" sz="2000" dirty="0">
              <a:latin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548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-18092"/>
            <a:ext cx="9144000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7" name="TextBox 6"/>
          <p:cNvSpPr txBox="1"/>
          <p:nvPr/>
        </p:nvSpPr>
        <p:spPr>
          <a:xfrm>
            <a:off x="8051638" y="85274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FB In T</a:t>
            </a:r>
            <a:endParaRPr lang="fi-FI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8527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LOGO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9592" y="177607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Liity </a:t>
            </a:r>
            <a:r>
              <a:rPr lang="fi-FI" sz="1200" dirty="0" err="1" smtClean="0"/>
              <a:t>pallura</a:t>
            </a:r>
            <a:endParaRPr lang="fi-FI" sz="1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380312" y="109072"/>
            <a:ext cx="165618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mailto</a:t>
            </a:r>
            <a:endParaRPr lang="fi-FI" dirty="0"/>
          </a:p>
        </p:txBody>
      </p:sp>
      <p:sp>
        <p:nvSpPr>
          <p:cNvPr id="11" name="TextBox 10"/>
          <p:cNvSpPr txBox="1"/>
          <p:nvPr/>
        </p:nvSpPr>
        <p:spPr>
          <a:xfrm>
            <a:off x="-3030" y="597956"/>
            <a:ext cx="915299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1400" dirty="0" err="1" smtClean="0"/>
              <a:t>Globaalinavi</a:t>
            </a:r>
            <a:endParaRPr lang="fi-FI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187624" y="112474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Uutisnostot</a:t>
            </a:r>
            <a:endParaRPr lang="fi-FI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4365104"/>
            <a:ext cx="9144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Yhteystiedot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3030" y="4774211"/>
            <a:ext cx="9144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Sivukartta</a:t>
            </a:r>
            <a:endParaRPr lang="fi-FI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52292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Yhteistyökumppani logot</a:t>
            </a:r>
            <a:endParaRPr lang="fi-FI" dirty="0"/>
          </a:p>
        </p:txBody>
      </p:sp>
      <p:sp>
        <p:nvSpPr>
          <p:cNvPr id="16" name="TextBox 15"/>
          <p:cNvSpPr txBox="1"/>
          <p:nvPr/>
        </p:nvSpPr>
        <p:spPr>
          <a:xfrm>
            <a:off x="43805" y="980728"/>
            <a:ext cx="3888432" cy="32403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17" name="TextBox 16"/>
          <p:cNvSpPr txBox="1"/>
          <p:nvPr/>
        </p:nvSpPr>
        <p:spPr>
          <a:xfrm>
            <a:off x="5012110" y="980728"/>
            <a:ext cx="4032448" cy="32403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18" name="TextBox 17"/>
          <p:cNvSpPr txBox="1"/>
          <p:nvPr/>
        </p:nvSpPr>
        <p:spPr>
          <a:xfrm>
            <a:off x="6156176" y="113661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Tietoa yhdistyksestä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345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-18092"/>
            <a:ext cx="9144000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7" name="TextBox 6"/>
          <p:cNvSpPr txBox="1"/>
          <p:nvPr/>
        </p:nvSpPr>
        <p:spPr>
          <a:xfrm>
            <a:off x="8051638" y="85274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FB In T</a:t>
            </a:r>
            <a:endParaRPr lang="fi-FI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8527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LOGO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5491" y="15523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Liity </a:t>
            </a:r>
            <a:r>
              <a:rPr lang="fi-FI" sz="1200" dirty="0" err="1" smtClean="0"/>
              <a:t>pallura</a:t>
            </a:r>
            <a:endParaRPr lang="fi-FI" sz="1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380312" y="109072"/>
            <a:ext cx="165618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mailto</a:t>
            </a:r>
            <a:endParaRPr lang="fi-FI" dirty="0"/>
          </a:p>
        </p:txBody>
      </p:sp>
      <p:sp>
        <p:nvSpPr>
          <p:cNvPr id="11" name="TextBox 10"/>
          <p:cNvSpPr txBox="1"/>
          <p:nvPr/>
        </p:nvSpPr>
        <p:spPr>
          <a:xfrm>
            <a:off x="-35442" y="569424"/>
            <a:ext cx="917944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1400" dirty="0" err="1" smtClean="0"/>
              <a:t>Globaalinavi</a:t>
            </a:r>
            <a:endParaRPr lang="fi-FI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4365104"/>
            <a:ext cx="9144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Yhteystiedot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3030" y="4774211"/>
            <a:ext cx="9144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Sivukartta</a:t>
            </a:r>
            <a:endParaRPr lang="fi-FI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52292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Yhteistyökumppani logot</a:t>
            </a:r>
            <a:endParaRPr lang="fi-FI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1340768"/>
            <a:ext cx="3744416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Hallituksen esittely</a:t>
            </a:r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5" name="TextBox 4"/>
          <p:cNvSpPr txBox="1"/>
          <p:nvPr/>
        </p:nvSpPr>
        <p:spPr>
          <a:xfrm>
            <a:off x="4427984" y="1340768"/>
            <a:ext cx="3924436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Yhteystiedot</a:t>
            </a:r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16" name="TextBox 15"/>
          <p:cNvSpPr txBox="1"/>
          <p:nvPr/>
        </p:nvSpPr>
        <p:spPr>
          <a:xfrm>
            <a:off x="4594757" y="1991145"/>
            <a:ext cx="6345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i-FI" dirty="0" smtClean="0"/>
              <a:t>Kuva</a:t>
            </a:r>
            <a:endParaRPr lang="fi-FI" dirty="0"/>
          </a:p>
        </p:txBody>
      </p:sp>
      <p:sp>
        <p:nvSpPr>
          <p:cNvPr id="17" name="TextBox 16"/>
          <p:cNvSpPr txBox="1"/>
          <p:nvPr/>
        </p:nvSpPr>
        <p:spPr>
          <a:xfrm>
            <a:off x="4604210" y="3356992"/>
            <a:ext cx="67823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Kuva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00192" y="1714146"/>
            <a:ext cx="136815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Nimi</a:t>
            </a:r>
          </a:p>
          <a:p>
            <a:r>
              <a:rPr lang="fi-FI" dirty="0" smtClean="0"/>
              <a:t>Numero</a:t>
            </a:r>
          </a:p>
          <a:p>
            <a:r>
              <a:rPr lang="fi-FI" dirty="0" smtClean="0"/>
              <a:t>Maili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00192" y="2941493"/>
            <a:ext cx="151216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Nimi</a:t>
            </a:r>
          </a:p>
          <a:p>
            <a:r>
              <a:rPr lang="fi-FI" dirty="0" smtClean="0"/>
              <a:t>Numero</a:t>
            </a:r>
          </a:p>
          <a:p>
            <a:r>
              <a:rPr lang="fi-FI" dirty="0" smtClean="0"/>
              <a:t>Maili</a:t>
            </a:r>
          </a:p>
          <a:p>
            <a:endParaRPr lang="fi-FI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635896" y="1628800"/>
            <a:ext cx="0" cy="23762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8208404" y="1628800"/>
            <a:ext cx="0" cy="23762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0899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-18092"/>
            <a:ext cx="9144000" cy="5760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7" name="TextBox 6"/>
          <p:cNvSpPr txBox="1"/>
          <p:nvPr/>
        </p:nvSpPr>
        <p:spPr>
          <a:xfrm>
            <a:off x="8051638" y="85274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FB In T</a:t>
            </a:r>
            <a:endParaRPr lang="fi-FI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8527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LOGO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5491" y="15523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Liity </a:t>
            </a:r>
            <a:r>
              <a:rPr lang="fi-FI" sz="1200" dirty="0" err="1" smtClean="0"/>
              <a:t>pallura</a:t>
            </a:r>
            <a:endParaRPr lang="fi-FI" sz="1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380312" y="109072"/>
            <a:ext cx="165618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mailto</a:t>
            </a:r>
            <a:endParaRPr lang="fi-FI" dirty="0"/>
          </a:p>
        </p:txBody>
      </p:sp>
      <p:sp>
        <p:nvSpPr>
          <p:cNvPr id="11" name="TextBox 10"/>
          <p:cNvSpPr txBox="1"/>
          <p:nvPr/>
        </p:nvSpPr>
        <p:spPr>
          <a:xfrm>
            <a:off x="-35442" y="569424"/>
            <a:ext cx="917944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sz="1400" dirty="0" err="1" smtClean="0"/>
              <a:t>Globaalinavi</a:t>
            </a:r>
            <a:endParaRPr lang="fi-FI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4365104"/>
            <a:ext cx="9144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Yhteystiedot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3030" y="4774211"/>
            <a:ext cx="9144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Sivukartta</a:t>
            </a:r>
            <a:endParaRPr lang="fi-FI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52292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Yhteistyökumppani logot</a:t>
            </a:r>
            <a:endParaRPr lang="fi-FI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556792"/>
            <a:ext cx="5400600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Edut</a:t>
            </a:r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r>
              <a:rPr lang="fi-FI" dirty="0" smtClean="0"/>
              <a:t>Liity			Tilaa kirje</a:t>
            </a:r>
            <a:endParaRPr lang="fi-FI" dirty="0"/>
          </a:p>
        </p:txBody>
      </p:sp>
      <p:sp>
        <p:nvSpPr>
          <p:cNvPr id="12" name="TextBox 11"/>
          <p:cNvSpPr txBox="1"/>
          <p:nvPr/>
        </p:nvSpPr>
        <p:spPr>
          <a:xfrm>
            <a:off x="6516216" y="1556792"/>
            <a:ext cx="2304256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Kuva</a:t>
            </a:r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5773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394</Words>
  <Application>Microsoft Macintosh PowerPoint</Application>
  <PresentationFormat>Näytössä katseltava diaesitys (4:3)</PresentationFormat>
  <Paragraphs>226</Paragraphs>
  <Slides>16</Slides>
  <Notes>6</Notes>
  <HiddenSlides>0</HiddenSlides>
  <MMClips>0</MMClips>
  <ScaleCrop>false</ScaleCrop>
  <HeadingPairs>
    <vt:vector size="4" baseType="variant">
      <vt:variant>
        <vt:lpstr>Suunnittelumalli</vt:lpstr>
      </vt:variant>
      <vt:variant>
        <vt:i4>1</vt:i4>
      </vt:variant>
      <vt:variant>
        <vt:lpstr>Dian otsikot</vt:lpstr>
      </vt:variant>
      <vt:variant>
        <vt:i4>16</vt:i4>
      </vt:variant>
    </vt:vector>
  </HeadingPairs>
  <TitlesOfParts>
    <vt:vector size="17" baseType="lpstr">
      <vt:lpstr>Office Theme</vt:lpstr>
      <vt:lpstr>Metropolian Alumnit</vt:lpstr>
      <vt:lpstr>Nykytilan kuvaus</vt:lpstr>
      <vt:lpstr>Tavoitetila</vt:lpstr>
      <vt:lpstr>Kohderyhmät</vt:lpstr>
      <vt:lpstr>Dia 5</vt:lpstr>
      <vt:lpstr>Raudat</vt:lpstr>
      <vt:lpstr>Dia 7</vt:lpstr>
      <vt:lpstr>Dia 8</vt:lpstr>
      <vt:lpstr>Dia 9</vt:lpstr>
      <vt:lpstr>Dia 10</vt:lpstr>
      <vt:lpstr>Dia 11</vt:lpstr>
      <vt:lpstr>Dia 12</vt:lpstr>
      <vt:lpstr>Look and feel</vt:lpstr>
      <vt:lpstr>SOME suunnitelma</vt:lpstr>
      <vt:lpstr>SOME suunnitelma </vt:lpstr>
      <vt:lpstr>SOME suunnitelma </vt:lpstr>
    </vt:vector>
  </TitlesOfParts>
  <Company>Metropolia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OTSIKKO</dc:title>
  <dc:creator>Administrator</dc:creator>
  <cp:lastModifiedBy>Erica Hämäläinen </cp:lastModifiedBy>
  <cp:revision>18</cp:revision>
  <dcterms:created xsi:type="dcterms:W3CDTF">2011-11-17T11:00:14Z</dcterms:created>
  <dcterms:modified xsi:type="dcterms:W3CDTF">2011-11-17T11:02:15Z</dcterms:modified>
</cp:coreProperties>
</file>