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8" r:id="rId5"/>
    <p:sldId id="258" r:id="rId6"/>
    <p:sldId id="259" r:id="rId7"/>
    <p:sldId id="261" r:id="rId8"/>
    <p:sldId id="262" r:id="rId9"/>
    <p:sldId id="263" r:id="rId10"/>
    <p:sldId id="269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3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22C677-897A-4AF7-8458-B7A2EF361705}" type="doc">
      <dgm:prSet loTypeId="urn:microsoft.com/office/officeart/2005/8/layout/orgChart1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i-FI"/>
        </a:p>
      </dgm:t>
    </dgm:pt>
    <dgm:pt modelId="{7459D6B1-3756-461A-918F-592A09CE20FF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i-FI" sz="1400" b="1" dirty="0" smtClean="0"/>
            <a:t>Etusivu</a:t>
          </a:r>
          <a:endParaRPr lang="fi-FI" sz="1400" b="1" dirty="0"/>
        </a:p>
      </dgm:t>
    </dgm:pt>
    <dgm:pt modelId="{152124E9-DFCA-439D-8E29-E2F9F702DBE2}" type="parTrans" cxnId="{6650D5FF-0AD6-416E-81A8-E9592D9BF2D8}">
      <dgm:prSet/>
      <dgm:spPr/>
      <dgm:t>
        <a:bodyPr/>
        <a:lstStyle/>
        <a:p>
          <a:endParaRPr lang="fi-FI"/>
        </a:p>
      </dgm:t>
    </dgm:pt>
    <dgm:pt modelId="{FE7761BE-83D3-4C37-B6CB-8DD740E61EAE}" type="sibTrans" cxnId="{6650D5FF-0AD6-416E-81A8-E9592D9BF2D8}">
      <dgm:prSet/>
      <dgm:spPr/>
      <dgm:t>
        <a:bodyPr/>
        <a:lstStyle/>
        <a:p>
          <a:endParaRPr lang="fi-FI"/>
        </a:p>
      </dgm:t>
    </dgm:pt>
    <dgm:pt modelId="{21A22253-DBAB-45BE-98FA-B9DDC9840D4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i-FI" sz="1200" b="1" dirty="0" smtClean="0"/>
            <a:t>Koulutuskohtainen sivu</a:t>
          </a:r>
          <a:endParaRPr lang="fi-FI" sz="1200" b="1" dirty="0"/>
        </a:p>
      </dgm:t>
    </dgm:pt>
    <dgm:pt modelId="{09D32885-689B-4F1A-A69C-DF0A7E988AB4}" type="parTrans" cxnId="{14B8A4DC-0CE9-41A9-941B-2E73B9BB9EF7}">
      <dgm:prSet/>
      <dgm:spPr/>
      <dgm:t>
        <a:bodyPr/>
        <a:lstStyle/>
        <a:p>
          <a:endParaRPr lang="fi-FI"/>
        </a:p>
      </dgm:t>
    </dgm:pt>
    <dgm:pt modelId="{6FF5FC6D-533D-4D60-8497-671A0D940217}" type="sibTrans" cxnId="{14B8A4DC-0CE9-41A9-941B-2E73B9BB9EF7}">
      <dgm:prSet/>
      <dgm:spPr/>
      <dgm:t>
        <a:bodyPr/>
        <a:lstStyle/>
        <a:p>
          <a:endParaRPr lang="fi-FI"/>
        </a:p>
      </dgm:t>
    </dgm:pt>
    <dgm:pt modelId="{5F91D971-00D6-4427-8CEF-D3FBA346F68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i-FI" sz="1400" b="1" smtClean="0"/>
            <a:t>Koulutukset</a:t>
          </a:r>
          <a:endParaRPr lang="fi-FI" sz="1400" b="1" dirty="0"/>
        </a:p>
      </dgm:t>
    </dgm:pt>
    <dgm:pt modelId="{CB86F1B1-6D9D-4E1B-9911-FE9841B72B93}" type="parTrans" cxnId="{DB7667C0-484C-43DA-BC82-FAD561C8F035}">
      <dgm:prSet/>
      <dgm:spPr/>
      <dgm:t>
        <a:bodyPr/>
        <a:lstStyle/>
        <a:p>
          <a:endParaRPr lang="fi-FI"/>
        </a:p>
      </dgm:t>
    </dgm:pt>
    <dgm:pt modelId="{DB3DD94C-2A53-4A95-BA53-071788441BD7}" type="sibTrans" cxnId="{DB7667C0-484C-43DA-BC82-FAD561C8F035}">
      <dgm:prSet/>
      <dgm:spPr/>
      <dgm:t>
        <a:bodyPr/>
        <a:lstStyle/>
        <a:p>
          <a:endParaRPr lang="fi-FI"/>
        </a:p>
      </dgm:t>
    </dgm:pt>
    <dgm:pt modelId="{F2265731-AEC6-4CD6-AF78-962968C2E3F4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fi-FI" sz="1200" b="1" dirty="0" smtClean="0"/>
            <a:t>ilmoittautumislomake</a:t>
          </a:r>
          <a:endParaRPr lang="fi-FI" sz="1200" b="1" dirty="0"/>
        </a:p>
      </dgm:t>
    </dgm:pt>
    <dgm:pt modelId="{4ED4DCCC-74B7-4D3D-B994-34DFEFC35FCE}" type="parTrans" cxnId="{AE4316B4-0C94-41D5-A0C7-014A7EBB7466}">
      <dgm:prSet/>
      <dgm:spPr/>
      <dgm:t>
        <a:bodyPr/>
        <a:lstStyle/>
        <a:p>
          <a:endParaRPr lang="fi-FI"/>
        </a:p>
      </dgm:t>
    </dgm:pt>
    <dgm:pt modelId="{B55F5F79-8030-4C49-A0AB-F35E5E7159F4}" type="sibTrans" cxnId="{AE4316B4-0C94-41D5-A0C7-014A7EBB7466}">
      <dgm:prSet/>
      <dgm:spPr/>
      <dgm:t>
        <a:bodyPr/>
        <a:lstStyle/>
        <a:p>
          <a:endParaRPr lang="fi-FI"/>
        </a:p>
      </dgm:t>
    </dgm:pt>
    <dgm:pt modelId="{2020967D-2553-4AD5-860C-845290D5FC36}" type="pres">
      <dgm:prSet presAssocID="{9F22C677-897A-4AF7-8458-B7A2EF3617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BB29B014-D9AF-41F5-8B37-DC900DE895C5}" type="pres">
      <dgm:prSet presAssocID="{7459D6B1-3756-461A-918F-592A09CE20FF}" presName="hierRoot1" presStyleCnt="0">
        <dgm:presLayoutVars>
          <dgm:hierBranch val="init"/>
        </dgm:presLayoutVars>
      </dgm:prSet>
      <dgm:spPr/>
    </dgm:pt>
    <dgm:pt modelId="{12889E39-664D-476E-88F7-4263A1044999}" type="pres">
      <dgm:prSet presAssocID="{7459D6B1-3756-461A-918F-592A09CE20FF}" presName="rootComposite1" presStyleCnt="0"/>
      <dgm:spPr/>
    </dgm:pt>
    <dgm:pt modelId="{1466F60A-3039-4DD6-9FD2-A12489CDFCA0}" type="pres">
      <dgm:prSet presAssocID="{7459D6B1-3756-461A-918F-592A09CE20FF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3E28D6E-ED96-4505-8CC8-AAE0B81C7A5D}" type="pres">
      <dgm:prSet presAssocID="{7459D6B1-3756-461A-918F-592A09CE20FF}" presName="rootConnector1" presStyleLbl="node1" presStyleIdx="0" presStyleCnt="0"/>
      <dgm:spPr/>
      <dgm:t>
        <a:bodyPr/>
        <a:lstStyle/>
        <a:p>
          <a:endParaRPr lang="fi-FI"/>
        </a:p>
      </dgm:t>
    </dgm:pt>
    <dgm:pt modelId="{0F4DCE98-5340-461F-82FC-FE8F4BCE4C18}" type="pres">
      <dgm:prSet presAssocID="{7459D6B1-3756-461A-918F-592A09CE20FF}" presName="hierChild2" presStyleCnt="0"/>
      <dgm:spPr/>
    </dgm:pt>
    <dgm:pt modelId="{7FA9B084-B706-481E-97EE-261A1FCEF1EB}" type="pres">
      <dgm:prSet presAssocID="{7459D6B1-3756-461A-918F-592A09CE20FF}" presName="hierChild3" presStyleCnt="0"/>
      <dgm:spPr/>
    </dgm:pt>
    <dgm:pt modelId="{1092F060-3B6A-4327-A203-47196AA9F450}" type="pres">
      <dgm:prSet presAssocID="{5F91D971-00D6-4427-8CEF-D3FBA346F68B}" presName="hierRoot1" presStyleCnt="0">
        <dgm:presLayoutVars>
          <dgm:hierBranch val="init"/>
        </dgm:presLayoutVars>
      </dgm:prSet>
      <dgm:spPr/>
    </dgm:pt>
    <dgm:pt modelId="{0C2FF0E3-A73C-4BE0-9766-42FD0BDA65ED}" type="pres">
      <dgm:prSet presAssocID="{5F91D971-00D6-4427-8CEF-D3FBA346F68B}" presName="rootComposite1" presStyleCnt="0"/>
      <dgm:spPr/>
    </dgm:pt>
    <dgm:pt modelId="{9E089796-9264-4F36-A116-2C47D0182741}" type="pres">
      <dgm:prSet presAssocID="{5F91D971-00D6-4427-8CEF-D3FBA346F68B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6FD6E20-E3D4-41E8-9085-78135D7FCE83}" type="pres">
      <dgm:prSet presAssocID="{5F91D971-00D6-4427-8CEF-D3FBA346F68B}" presName="rootConnector1" presStyleLbl="node1" presStyleIdx="0" presStyleCnt="0"/>
      <dgm:spPr/>
      <dgm:t>
        <a:bodyPr/>
        <a:lstStyle/>
        <a:p>
          <a:endParaRPr lang="fi-FI"/>
        </a:p>
      </dgm:t>
    </dgm:pt>
    <dgm:pt modelId="{CF7BCA23-D09B-41AE-A314-6BE425C34728}" type="pres">
      <dgm:prSet presAssocID="{5F91D971-00D6-4427-8CEF-D3FBA346F68B}" presName="hierChild2" presStyleCnt="0"/>
      <dgm:spPr/>
    </dgm:pt>
    <dgm:pt modelId="{043EC200-8A23-4F51-9772-F49334118575}" type="pres">
      <dgm:prSet presAssocID="{09D32885-689B-4F1A-A69C-DF0A7E988AB4}" presName="Name37" presStyleLbl="parChTrans1D2" presStyleIdx="0" presStyleCnt="1"/>
      <dgm:spPr/>
      <dgm:t>
        <a:bodyPr/>
        <a:lstStyle/>
        <a:p>
          <a:endParaRPr lang="fi-FI"/>
        </a:p>
      </dgm:t>
    </dgm:pt>
    <dgm:pt modelId="{F9447A74-8910-4DF0-BC32-C5ABB449CCEF}" type="pres">
      <dgm:prSet presAssocID="{21A22253-DBAB-45BE-98FA-B9DDC9840D44}" presName="hierRoot2" presStyleCnt="0">
        <dgm:presLayoutVars>
          <dgm:hierBranch val="init"/>
        </dgm:presLayoutVars>
      </dgm:prSet>
      <dgm:spPr/>
    </dgm:pt>
    <dgm:pt modelId="{EFDC79FD-9234-4F5E-B148-86986A37DEAF}" type="pres">
      <dgm:prSet presAssocID="{21A22253-DBAB-45BE-98FA-B9DDC9840D44}" presName="rootComposite" presStyleCnt="0"/>
      <dgm:spPr/>
    </dgm:pt>
    <dgm:pt modelId="{289D011C-7EAE-48E3-91F1-CE45D6BE1967}" type="pres">
      <dgm:prSet presAssocID="{21A22253-DBAB-45BE-98FA-B9DDC9840D44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21D5023-9C38-42F5-B15B-F17BA2060FA6}" type="pres">
      <dgm:prSet presAssocID="{21A22253-DBAB-45BE-98FA-B9DDC9840D44}" presName="rootConnector" presStyleLbl="node2" presStyleIdx="0" presStyleCnt="1"/>
      <dgm:spPr/>
      <dgm:t>
        <a:bodyPr/>
        <a:lstStyle/>
        <a:p>
          <a:endParaRPr lang="fi-FI"/>
        </a:p>
      </dgm:t>
    </dgm:pt>
    <dgm:pt modelId="{E995F86B-D9D5-481A-8277-C5769016BBCE}" type="pres">
      <dgm:prSet presAssocID="{21A22253-DBAB-45BE-98FA-B9DDC9840D44}" presName="hierChild4" presStyleCnt="0"/>
      <dgm:spPr/>
    </dgm:pt>
    <dgm:pt modelId="{50AE968A-989B-4ADD-A617-119E00DF1130}" type="pres">
      <dgm:prSet presAssocID="{4ED4DCCC-74B7-4D3D-B994-34DFEFC35FCE}" presName="Name37" presStyleLbl="parChTrans1D3" presStyleIdx="0" presStyleCnt="1"/>
      <dgm:spPr/>
      <dgm:t>
        <a:bodyPr/>
        <a:lstStyle/>
        <a:p>
          <a:endParaRPr lang="fi-FI"/>
        </a:p>
      </dgm:t>
    </dgm:pt>
    <dgm:pt modelId="{D4E9E57A-04BF-4FBC-8AC1-16F7537931D4}" type="pres">
      <dgm:prSet presAssocID="{F2265731-AEC6-4CD6-AF78-962968C2E3F4}" presName="hierRoot2" presStyleCnt="0">
        <dgm:presLayoutVars>
          <dgm:hierBranch val="init"/>
        </dgm:presLayoutVars>
      </dgm:prSet>
      <dgm:spPr/>
    </dgm:pt>
    <dgm:pt modelId="{28D67A9C-A45B-4571-8900-5491136206C4}" type="pres">
      <dgm:prSet presAssocID="{F2265731-AEC6-4CD6-AF78-962968C2E3F4}" presName="rootComposite" presStyleCnt="0"/>
      <dgm:spPr/>
    </dgm:pt>
    <dgm:pt modelId="{906A9A5B-CA84-4842-AB28-C591D22775E4}" type="pres">
      <dgm:prSet presAssocID="{F2265731-AEC6-4CD6-AF78-962968C2E3F4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275A64B-7300-4952-AB31-AEE1A525BE8A}" type="pres">
      <dgm:prSet presAssocID="{F2265731-AEC6-4CD6-AF78-962968C2E3F4}" presName="rootConnector" presStyleLbl="node3" presStyleIdx="0" presStyleCnt="1"/>
      <dgm:spPr/>
      <dgm:t>
        <a:bodyPr/>
        <a:lstStyle/>
        <a:p>
          <a:endParaRPr lang="fi-FI"/>
        </a:p>
      </dgm:t>
    </dgm:pt>
    <dgm:pt modelId="{BCA19F70-CCDA-4ADE-8071-65AEA286BDF7}" type="pres">
      <dgm:prSet presAssocID="{F2265731-AEC6-4CD6-AF78-962968C2E3F4}" presName="hierChild4" presStyleCnt="0"/>
      <dgm:spPr/>
    </dgm:pt>
    <dgm:pt modelId="{4C5178F7-0DD7-41C2-AA77-42C7E2EB872C}" type="pres">
      <dgm:prSet presAssocID="{F2265731-AEC6-4CD6-AF78-962968C2E3F4}" presName="hierChild5" presStyleCnt="0"/>
      <dgm:spPr/>
    </dgm:pt>
    <dgm:pt modelId="{289D273F-9C3B-4EBF-91FC-9E859E1E9927}" type="pres">
      <dgm:prSet presAssocID="{21A22253-DBAB-45BE-98FA-B9DDC9840D44}" presName="hierChild5" presStyleCnt="0"/>
      <dgm:spPr/>
    </dgm:pt>
    <dgm:pt modelId="{52B8A800-2BDD-4FDB-BACC-E82D1D233148}" type="pres">
      <dgm:prSet presAssocID="{5F91D971-00D6-4427-8CEF-D3FBA346F68B}" presName="hierChild3" presStyleCnt="0"/>
      <dgm:spPr/>
    </dgm:pt>
  </dgm:ptLst>
  <dgm:cxnLst>
    <dgm:cxn modelId="{8477F60B-CD21-4144-A854-F9B8D96DC19B}" type="presOf" srcId="{7459D6B1-3756-461A-918F-592A09CE20FF}" destId="{1466F60A-3039-4DD6-9FD2-A12489CDFCA0}" srcOrd="0" destOrd="0" presId="urn:microsoft.com/office/officeart/2005/8/layout/orgChart1"/>
    <dgm:cxn modelId="{3976BCBB-FAF0-4B75-8C59-11FA37E83440}" type="presOf" srcId="{7459D6B1-3756-461A-918F-592A09CE20FF}" destId="{63E28D6E-ED96-4505-8CC8-AAE0B81C7A5D}" srcOrd="1" destOrd="0" presId="urn:microsoft.com/office/officeart/2005/8/layout/orgChart1"/>
    <dgm:cxn modelId="{57CEFD09-D486-4CD4-9D52-0805D2AF4A91}" type="presOf" srcId="{21A22253-DBAB-45BE-98FA-B9DDC9840D44}" destId="{289D011C-7EAE-48E3-91F1-CE45D6BE1967}" srcOrd="0" destOrd="0" presId="urn:microsoft.com/office/officeart/2005/8/layout/orgChart1"/>
    <dgm:cxn modelId="{9C3947A9-E945-41EF-8D27-4730756C0AB0}" type="presOf" srcId="{F2265731-AEC6-4CD6-AF78-962968C2E3F4}" destId="{906A9A5B-CA84-4842-AB28-C591D22775E4}" srcOrd="0" destOrd="0" presId="urn:microsoft.com/office/officeart/2005/8/layout/orgChart1"/>
    <dgm:cxn modelId="{6650D5FF-0AD6-416E-81A8-E9592D9BF2D8}" srcId="{9F22C677-897A-4AF7-8458-B7A2EF361705}" destId="{7459D6B1-3756-461A-918F-592A09CE20FF}" srcOrd="0" destOrd="0" parTransId="{152124E9-DFCA-439D-8E29-E2F9F702DBE2}" sibTransId="{FE7761BE-83D3-4C37-B6CB-8DD740E61EAE}"/>
    <dgm:cxn modelId="{46D4B337-2A72-451F-BB8B-57BB91E5182C}" type="presOf" srcId="{F2265731-AEC6-4CD6-AF78-962968C2E3F4}" destId="{D275A64B-7300-4952-AB31-AEE1A525BE8A}" srcOrd="1" destOrd="0" presId="urn:microsoft.com/office/officeart/2005/8/layout/orgChart1"/>
    <dgm:cxn modelId="{14B8A4DC-0CE9-41A9-941B-2E73B9BB9EF7}" srcId="{5F91D971-00D6-4427-8CEF-D3FBA346F68B}" destId="{21A22253-DBAB-45BE-98FA-B9DDC9840D44}" srcOrd="0" destOrd="0" parTransId="{09D32885-689B-4F1A-A69C-DF0A7E988AB4}" sibTransId="{6FF5FC6D-533D-4D60-8497-671A0D940217}"/>
    <dgm:cxn modelId="{AECEC7E5-C22F-48F4-8CCF-7FE540E8F257}" type="presOf" srcId="{4ED4DCCC-74B7-4D3D-B994-34DFEFC35FCE}" destId="{50AE968A-989B-4ADD-A617-119E00DF1130}" srcOrd="0" destOrd="0" presId="urn:microsoft.com/office/officeart/2005/8/layout/orgChart1"/>
    <dgm:cxn modelId="{BEB76DC5-C141-4B30-9FAE-9F2315B597F5}" type="presOf" srcId="{21A22253-DBAB-45BE-98FA-B9DDC9840D44}" destId="{521D5023-9C38-42F5-B15B-F17BA2060FA6}" srcOrd="1" destOrd="0" presId="urn:microsoft.com/office/officeart/2005/8/layout/orgChart1"/>
    <dgm:cxn modelId="{CDBB421E-E13E-415E-B5B3-926D26956D28}" type="presOf" srcId="{5F91D971-00D6-4427-8CEF-D3FBA346F68B}" destId="{C6FD6E20-E3D4-41E8-9085-78135D7FCE83}" srcOrd="1" destOrd="0" presId="urn:microsoft.com/office/officeart/2005/8/layout/orgChart1"/>
    <dgm:cxn modelId="{AE4316B4-0C94-41D5-A0C7-014A7EBB7466}" srcId="{21A22253-DBAB-45BE-98FA-B9DDC9840D44}" destId="{F2265731-AEC6-4CD6-AF78-962968C2E3F4}" srcOrd="0" destOrd="0" parTransId="{4ED4DCCC-74B7-4D3D-B994-34DFEFC35FCE}" sibTransId="{B55F5F79-8030-4C49-A0AB-F35E5E7159F4}"/>
    <dgm:cxn modelId="{698E7CD3-0510-4D10-A3C6-7154D77AD1BF}" type="presOf" srcId="{09D32885-689B-4F1A-A69C-DF0A7E988AB4}" destId="{043EC200-8A23-4F51-9772-F49334118575}" srcOrd="0" destOrd="0" presId="urn:microsoft.com/office/officeart/2005/8/layout/orgChart1"/>
    <dgm:cxn modelId="{DB7667C0-484C-43DA-BC82-FAD561C8F035}" srcId="{9F22C677-897A-4AF7-8458-B7A2EF361705}" destId="{5F91D971-00D6-4427-8CEF-D3FBA346F68B}" srcOrd="1" destOrd="0" parTransId="{CB86F1B1-6D9D-4E1B-9911-FE9841B72B93}" sibTransId="{DB3DD94C-2A53-4A95-BA53-071788441BD7}"/>
    <dgm:cxn modelId="{9C410F7A-67C0-4010-9F64-0999E87D1228}" type="presOf" srcId="{5F91D971-00D6-4427-8CEF-D3FBA346F68B}" destId="{9E089796-9264-4F36-A116-2C47D0182741}" srcOrd="0" destOrd="0" presId="urn:microsoft.com/office/officeart/2005/8/layout/orgChart1"/>
    <dgm:cxn modelId="{6380BE74-6D8B-4C88-9E77-3CD1FAD36D30}" type="presOf" srcId="{9F22C677-897A-4AF7-8458-B7A2EF361705}" destId="{2020967D-2553-4AD5-860C-845290D5FC36}" srcOrd="0" destOrd="0" presId="urn:microsoft.com/office/officeart/2005/8/layout/orgChart1"/>
    <dgm:cxn modelId="{16C2A2FC-6C5E-4617-960B-41D1EADE8E12}" type="presParOf" srcId="{2020967D-2553-4AD5-860C-845290D5FC36}" destId="{BB29B014-D9AF-41F5-8B37-DC900DE895C5}" srcOrd="0" destOrd="0" presId="urn:microsoft.com/office/officeart/2005/8/layout/orgChart1"/>
    <dgm:cxn modelId="{9ED0A42E-DA24-4CAB-80B5-100FCFECF6F7}" type="presParOf" srcId="{BB29B014-D9AF-41F5-8B37-DC900DE895C5}" destId="{12889E39-664D-476E-88F7-4263A1044999}" srcOrd="0" destOrd="0" presId="urn:microsoft.com/office/officeart/2005/8/layout/orgChart1"/>
    <dgm:cxn modelId="{A4468727-DAED-4EBD-8026-5882ED545F4D}" type="presParOf" srcId="{12889E39-664D-476E-88F7-4263A1044999}" destId="{1466F60A-3039-4DD6-9FD2-A12489CDFCA0}" srcOrd="0" destOrd="0" presId="urn:microsoft.com/office/officeart/2005/8/layout/orgChart1"/>
    <dgm:cxn modelId="{A1F61CED-13AC-4B15-AD00-C73C8E6CCFCA}" type="presParOf" srcId="{12889E39-664D-476E-88F7-4263A1044999}" destId="{63E28D6E-ED96-4505-8CC8-AAE0B81C7A5D}" srcOrd="1" destOrd="0" presId="urn:microsoft.com/office/officeart/2005/8/layout/orgChart1"/>
    <dgm:cxn modelId="{2A961658-187B-4BC7-898B-89528ED209E0}" type="presParOf" srcId="{BB29B014-D9AF-41F5-8B37-DC900DE895C5}" destId="{0F4DCE98-5340-461F-82FC-FE8F4BCE4C18}" srcOrd="1" destOrd="0" presId="urn:microsoft.com/office/officeart/2005/8/layout/orgChart1"/>
    <dgm:cxn modelId="{2D242EFB-24AA-4798-ADF6-777B7FE41FEE}" type="presParOf" srcId="{BB29B014-D9AF-41F5-8B37-DC900DE895C5}" destId="{7FA9B084-B706-481E-97EE-261A1FCEF1EB}" srcOrd="2" destOrd="0" presId="urn:microsoft.com/office/officeart/2005/8/layout/orgChart1"/>
    <dgm:cxn modelId="{C0A6E176-E489-473C-B42C-EA4D2438C5B9}" type="presParOf" srcId="{2020967D-2553-4AD5-860C-845290D5FC36}" destId="{1092F060-3B6A-4327-A203-47196AA9F450}" srcOrd="1" destOrd="0" presId="urn:microsoft.com/office/officeart/2005/8/layout/orgChart1"/>
    <dgm:cxn modelId="{568F51BF-2E3C-45D6-9C74-D3118EACBB6F}" type="presParOf" srcId="{1092F060-3B6A-4327-A203-47196AA9F450}" destId="{0C2FF0E3-A73C-4BE0-9766-42FD0BDA65ED}" srcOrd="0" destOrd="0" presId="urn:microsoft.com/office/officeart/2005/8/layout/orgChart1"/>
    <dgm:cxn modelId="{08829123-622D-47D2-99B6-1B68FCCD5C82}" type="presParOf" srcId="{0C2FF0E3-A73C-4BE0-9766-42FD0BDA65ED}" destId="{9E089796-9264-4F36-A116-2C47D0182741}" srcOrd="0" destOrd="0" presId="urn:microsoft.com/office/officeart/2005/8/layout/orgChart1"/>
    <dgm:cxn modelId="{6FF2437C-12C6-4C05-9D62-5FC5DA52D9C7}" type="presParOf" srcId="{0C2FF0E3-A73C-4BE0-9766-42FD0BDA65ED}" destId="{C6FD6E20-E3D4-41E8-9085-78135D7FCE83}" srcOrd="1" destOrd="0" presId="urn:microsoft.com/office/officeart/2005/8/layout/orgChart1"/>
    <dgm:cxn modelId="{00409933-31F9-4E5E-A639-7CBE50F0BF06}" type="presParOf" srcId="{1092F060-3B6A-4327-A203-47196AA9F450}" destId="{CF7BCA23-D09B-41AE-A314-6BE425C34728}" srcOrd="1" destOrd="0" presId="urn:microsoft.com/office/officeart/2005/8/layout/orgChart1"/>
    <dgm:cxn modelId="{8FD60189-F33C-4DF8-9417-73812123CD2A}" type="presParOf" srcId="{CF7BCA23-D09B-41AE-A314-6BE425C34728}" destId="{043EC200-8A23-4F51-9772-F49334118575}" srcOrd="0" destOrd="0" presId="urn:microsoft.com/office/officeart/2005/8/layout/orgChart1"/>
    <dgm:cxn modelId="{2392FD9C-C8D7-4F2B-83A2-62E4F8347D66}" type="presParOf" srcId="{CF7BCA23-D09B-41AE-A314-6BE425C34728}" destId="{F9447A74-8910-4DF0-BC32-C5ABB449CCEF}" srcOrd="1" destOrd="0" presId="urn:microsoft.com/office/officeart/2005/8/layout/orgChart1"/>
    <dgm:cxn modelId="{D8446C00-7480-48B5-B2E7-24185A9DA48D}" type="presParOf" srcId="{F9447A74-8910-4DF0-BC32-C5ABB449CCEF}" destId="{EFDC79FD-9234-4F5E-B148-86986A37DEAF}" srcOrd="0" destOrd="0" presId="urn:microsoft.com/office/officeart/2005/8/layout/orgChart1"/>
    <dgm:cxn modelId="{1B134B6D-D3A4-45BA-989E-BE011903EF42}" type="presParOf" srcId="{EFDC79FD-9234-4F5E-B148-86986A37DEAF}" destId="{289D011C-7EAE-48E3-91F1-CE45D6BE1967}" srcOrd="0" destOrd="0" presId="urn:microsoft.com/office/officeart/2005/8/layout/orgChart1"/>
    <dgm:cxn modelId="{083AFBCD-3B37-448D-9462-5530732C9917}" type="presParOf" srcId="{EFDC79FD-9234-4F5E-B148-86986A37DEAF}" destId="{521D5023-9C38-42F5-B15B-F17BA2060FA6}" srcOrd="1" destOrd="0" presId="urn:microsoft.com/office/officeart/2005/8/layout/orgChart1"/>
    <dgm:cxn modelId="{7599A046-3A93-4E1E-A978-BB50F5D15F90}" type="presParOf" srcId="{F9447A74-8910-4DF0-BC32-C5ABB449CCEF}" destId="{E995F86B-D9D5-481A-8277-C5769016BBCE}" srcOrd="1" destOrd="0" presId="urn:microsoft.com/office/officeart/2005/8/layout/orgChart1"/>
    <dgm:cxn modelId="{925FBEFC-C0FC-4103-A9B2-292B3885329E}" type="presParOf" srcId="{E995F86B-D9D5-481A-8277-C5769016BBCE}" destId="{50AE968A-989B-4ADD-A617-119E00DF1130}" srcOrd="0" destOrd="0" presId="urn:microsoft.com/office/officeart/2005/8/layout/orgChart1"/>
    <dgm:cxn modelId="{AE4F01B3-BD91-4296-98A2-17DFF41F2E66}" type="presParOf" srcId="{E995F86B-D9D5-481A-8277-C5769016BBCE}" destId="{D4E9E57A-04BF-4FBC-8AC1-16F7537931D4}" srcOrd="1" destOrd="0" presId="urn:microsoft.com/office/officeart/2005/8/layout/orgChart1"/>
    <dgm:cxn modelId="{6681ABB2-B371-43D8-ABE9-8582A456A164}" type="presParOf" srcId="{D4E9E57A-04BF-4FBC-8AC1-16F7537931D4}" destId="{28D67A9C-A45B-4571-8900-5491136206C4}" srcOrd="0" destOrd="0" presId="urn:microsoft.com/office/officeart/2005/8/layout/orgChart1"/>
    <dgm:cxn modelId="{2C33978A-5CA0-4F7D-A346-AAF91E544CC8}" type="presParOf" srcId="{28D67A9C-A45B-4571-8900-5491136206C4}" destId="{906A9A5B-CA84-4842-AB28-C591D22775E4}" srcOrd="0" destOrd="0" presId="urn:microsoft.com/office/officeart/2005/8/layout/orgChart1"/>
    <dgm:cxn modelId="{FC0C5698-3B95-45FC-991C-5CBF3DF2B882}" type="presParOf" srcId="{28D67A9C-A45B-4571-8900-5491136206C4}" destId="{D275A64B-7300-4952-AB31-AEE1A525BE8A}" srcOrd="1" destOrd="0" presId="urn:microsoft.com/office/officeart/2005/8/layout/orgChart1"/>
    <dgm:cxn modelId="{39E028F0-DF74-4C40-9FBC-9F4DB98A2BEB}" type="presParOf" srcId="{D4E9E57A-04BF-4FBC-8AC1-16F7537931D4}" destId="{BCA19F70-CCDA-4ADE-8071-65AEA286BDF7}" srcOrd="1" destOrd="0" presId="urn:microsoft.com/office/officeart/2005/8/layout/orgChart1"/>
    <dgm:cxn modelId="{0D211B43-2424-4524-9C2D-E3289DCDB0C8}" type="presParOf" srcId="{D4E9E57A-04BF-4FBC-8AC1-16F7537931D4}" destId="{4C5178F7-0DD7-41C2-AA77-42C7E2EB872C}" srcOrd="2" destOrd="0" presId="urn:microsoft.com/office/officeart/2005/8/layout/orgChart1"/>
    <dgm:cxn modelId="{EA17BC86-A18A-49B8-B303-ADCA48364923}" type="presParOf" srcId="{F9447A74-8910-4DF0-BC32-C5ABB449CCEF}" destId="{289D273F-9C3B-4EBF-91FC-9E859E1E9927}" srcOrd="2" destOrd="0" presId="urn:microsoft.com/office/officeart/2005/8/layout/orgChart1"/>
    <dgm:cxn modelId="{22664288-FE23-49EA-A52F-1074FF86D65D}" type="presParOf" srcId="{1092F060-3B6A-4327-A203-47196AA9F450}" destId="{52B8A800-2BDD-4FDB-BACC-E82D1D23314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E968A-989B-4ADD-A617-119E00DF1130}">
      <dsp:nvSpPr>
        <dsp:cNvPr id="0" name=""/>
        <dsp:cNvSpPr/>
      </dsp:nvSpPr>
      <dsp:spPr>
        <a:xfrm>
          <a:off x="2778726" y="2548840"/>
          <a:ext cx="315923" cy="968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832"/>
              </a:lnTo>
              <a:lnTo>
                <a:pt x="315923" y="968832"/>
              </a:lnTo>
            </a:path>
          </a:pathLst>
        </a:custGeom>
        <a:noFill/>
        <a:ln w="38475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3EC200-8A23-4F51-9772-F49334118575}">
      <dsp:nvSpPr>
        <dsp:cNvPr id="0" name=""/>
        <dsp:cNvSpPr/>
      </dsp:nvSpPr>
      <dsp:spPr>
        <a:xfrm>
          <a:off x="3575469" y="1053468"/>
          <a:ext cx="91440" cy="4422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2293"/>
              </a:lnTo>
            </a:path>
          </a:pathLst>
        </a:custGeom>
        <a:noFill/>
        <a:ln w="384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66F60A-3039-4DD6-9FD2-A12489CDFCA0}">
      <dsp:nvSpPr>
        <dsp:cNvPr id="0" name=""/>
        <dsp:cNvSpPr/>
      </dsp:nvSpPr>
      <dsp:spPr>
        <a:xfrm>
          <a:off x="19659" y="389"/>
          <a:ext cx="2106158" cy="1053079"/>
        </a:xfrm>
        <a:prstGeom prst="rect">
          <a:avLst/>
        </a:prstGeom>
        <a:solidFill>
          <a:schemeClr val="accent6">
            <a:lumMod val="75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/>
            <a:t>Etusivu</a:t>
          </a:r>
          <a:endParaRPr lang="fi-FI" sz="1400" b="1" kern="1200" dirty="0"/>
        </a:p>
      </dsp:txBody>
      <dsp:txXfrm>
        <a:off x="19659" y="389"/>
        <a:ext cx="2106158" cy="1053079"/>
      </dsp:txXfrm>
    </dsp:sp>
    <dsp:sp modelId="{9E089796-9264-4F36-A116-2C47D0182741}">
      <dsp:nvSpPr>
        <dsp:cNvPr id="0" name=""/>
        <dsp:cNvSpPr/>
      </dsp:nvSpPr>
      <dsp:spPr>
        <a:xfrm>
          <a:off x="2568110" y="389"/>
          <a:ext cx="2106158" cy="1053079"/>
        </a:xfrm>
        <a:prstGeom prst="rect">
          <a:avLst/>
        </a:prstGeom>
        <a:solidFill>
          <a:schemeClr val="accent6">
            <a:lumMod val="75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smtClean="0"/>
            <a:t>Koulutukset</a:t>
          </a:r>
          <a:endParaRPr lang="fi-FI" sz="1400" b="1" kern="1200" dirty="0"/>
        </a:p>
      </dsp:txBody>
      <dsp:txXfrm>
        <a:off x="2568110" y="389"/>
        <a:ext cx="2106158" cy="1053079"/>
      </dsp:txXfrm>
    </dsp:sp>
    <dsp:sp modelId="{289D011C-7EAE-48E3-91F1-CE45D6BE1967}">
      <dsp:nvSpPr>
        <dsp:cNvPr id="0" name=""/>
        <dsp:cNvSpPr/>
      </dsp:nvSpPr>
      <dsp:spPr>
        <a:xfrm>
          <a:off x="2568110" y="1495761"/>
          <a:ext cx="2106158" cy="1053079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dirty="0" smtClean="0"/>
            <a:t>Koulutuskohtainen sivu</a:t>
          </a:r>
          <a:endParaRPr lang="fi-FI" sz="1200" b="1" kern="1200" dirty="0"/>
        </a:p>
      </dsp:txBody>
      <dsp:txXfrm>
        <a:off x="2568110" y="1495761"/>
        <a:ext cx="2106158" cy="1053079"/>
      </dsp:txXfrm>
    </dsp:sp>
    <dsp:sp modelId="{906A9A5B-CA84-4842-AB28-C591D22775E4}">
      <dsp:nvSpPr>
        <dsp:cNvPr id="0" name=""/>
        <dsp:cNvSpPr/>
      </dsp:nvSpPr>
      <dsp:spPr>
        <a:xfrm>
          <a:off x="3094650" y="2991133"/>
          <a:ext cx="2106158" cy="105307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dirty="0" smtClean="0"/>
            <a:t>ilmoittautumislomake</a:t>
          </a:r>
          <a:endParaRPr lang="fi-FI" sz="1200" b="1" kern="1200" dirty="0"/>
        </a:p>
      </dsp:txBody>
      <dsp:txXfrm>
        <a:off x="3094650" y="2991133"/>
        <a:ext cx="2106158" cy="1053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2612A-86A9-4178-B053-1177DCA8925F}" type="datetimeFigureOut">
              <a:rPr lang="fi-FI" smtClean="0"/>
              <a:t>21.11.2011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Vyyhti-projekti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Maiju, Noora, Juha, Joel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9061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073348" cy="1979466"/>
          </a:xfrm>
        </p:spPr>
        <p:txBody>
          <a:bodyPr/>
          <a:lstStyle/>
          <a:p>
            <a:r>
              <a:rPr lang="fi-FI" dirty="0" err="1" smtClean="0"/>
              <a:t>Ilmoittautu-mislomake</a:t>
            </a:r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037" y="1124744"/>
            <a:ext cx="5825342" cy="485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827584" y="2276872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Avautuu koulutuskohtaisen sivun ilmoittautumis-nostosta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77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0829" y="1086929"/>
            <a:ext cx="6175729" cy="443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39552" y="126876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i-FI" dirty="0" smtClean="0"/>
              <a:t>Etusivun LAYOUT</a:t>
            </a:r>
          </a:p>
        </p:txBody>
      </p:sp>
    </p:spTree>
    <p:extLst>
      <p:ext uri="{BB962C8B-B14F-4D97-AF65-F5344CB8AC3E}">
        <p14:creationId xmlns:p14="http://schemas.microsoft.com/office/powerpoint/2010/main" val="39553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5220024" cy="3886200"/>
          </a:xfrm>
        </p:spPr>
        <p:txBody>
          <a:bodyPr/>
          <a:lstStyle/>
          <a:p>
            <a:r>
              <a:rPr lang="fi-FI" i="0" dirty="0" smtClean="0"/>
              <a:t>Kalenteri toteutetaan upottamalla Google-kalenteri sivuille</a:t>
            </a:r>
          </a:p>
          <a:p>
            <a:r>
              <a:rPr lang="fi-FI" i="0" dirty="0" smtClean="0"/>
              <a:t>Klikkaamalla tapahtumaa, kävijä voi siirtyä tapahtuman sivulle ja ilmoittautumiseen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Kalenteri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337" y="2852936"/>
            <a:ext cx="5285502" cy="335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67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086052" y="1412776"/>
            <a:ext cx="5086347" cy="3886200"/>
          </a:xfrm>
        </p:spPr>
        <p:txBody>
          <a:bodyPr/>
          <a:lstStyle/>
          <a:p>
            <a:pPr marL="0" indent="0">
              <a:buNone/>
            </a:pPr>
            <a:r>
              <a:rPr lang="fi-FI" i="0" dirty="0" err="1"/>
              <a:t>NextGen</a:t>
            </a:r>
            <a:r>
              <a:rPr lang="fi-FI" i="0" dirty="0"/>
              <a:t> </a:t>
            </a:r>
            <a:r>
              <a:rPr lang="fi-FI" i="0" dirty="0" err="1" smtClean="0"/>
              <a:t>Gallery</a:t>
            </a:r>
            <a:r>
              <a:rPr lang="fi-FI" i="0" dirty="0" smtClean="0"/>
              <a:t>, asiakkaan omaan käyttöön. Tarpeen mukaan helppo julkaista sivuilla.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Galleria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204864"/>
            <a:ext cx="5735144" cy="424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1268760"/>
            <a:ext cx="2073348" cy="1979466"/>
          </a:xfrm>
        </p:spPr>
        <p:txBody>
          <a:bodyPr/>
          <a:lstStyle/>
          <a:p>
            <a:r>
              <a:rPr lang="fi-FI" dirty="0" smtClean="0"/>
              <a:t>NYKYTILAN KUVAUS</a:t>
            </a:r>
            <a:endParaRPr lang="fi-FI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55576" y="2276872"/>
            <a:ext cx="2952328" cy="3886200"/>
          </a:xfrm>
        </p:spPr>
        <p:txBody>
          <a:bodyPr/>
          <a:lstStyle/>
          <a:p>
            <a:pPr marL="0" indent="0">
              <a:buNone/>
            </a:pPr>
            <a:r>
              <a:rPr lang="fi-FI" i="0" dirty="0" smtClean="0"/>
              <a:t>Toimeksiannon </a:t>
            </a:r>
            <a:r>
              <a:rPr lang="fi-FI" i="0" dirty="0"/>
              <a:t>taustalla on koulutusmäärien kasvu, jota nykyinen sivusto ei kestä. Nykyisillä sivuilla on myös </a:t>
            </a:r>
            <a:r>
              <a:rPr lang="fi-FI" i="0" dirty="0" smtClean="0"/>
              <a:t>käytettävyysongelmia, jotka vaativat korjausta.</a:t>
            </a:r>
          </a:p>
          <a:p>
            <a:endParaRPr lang="fi-FI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836712"/>
            <a:ext cx="4890703" cy="526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2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19872" y="1268760"/>
            <a:ext cx="4224528" cy="3886200"/>
          </a:xfrm>
        </p:spPr>
        <p:txBody>
          <a:bodyPr/>
          <a:lstStyle/>
          <a:p>
            <a:r>
              <a:rPr lang="fi-FI" i="0" dirty="0" smtClean="0"/>
              <a:t>Vyyhdillä selkeät ja helppokäyttöiset sivut, joissa koulutus ja tapahtumaosioilla tärkeä merkitys</a:t>
            </a:r>
          </a:p>
          <a:p>
            <a:r>
              <a:rPr lang="fi-FI" i="0" dirty="0" smtClean="0"/>
              <a:t>Koulutussivuston kautta kävijä löytää helposti tietoa tulevista koulutuksista ja pystyy ilmoittautumaan vaivattomasti</a:t>
            </a:r>
          </a:p>
          <a:p>
            <a:r>
              <a:rPr lang="fi-FI" i="0" dirty="0" smtClean="0"/>
              <a:t>Vyyhti tiimillä käytettävissä Galleria työkalu, jolla kuvien jakaminen ja säilyttäminen on helppoa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073348" cy="1979466"/>
          </a:xfrm>
        </p:spPr>
        <p:txBody>
          <a:bodyPr/>
          <a:lstStyle/>
          <a:p>
            <a:r>
              <a:rPr lang="fi-FI" dirty="0" smtClean="0"/>
              <a:t>Tavoitetila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2676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5148016" cy="388620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fi-FI" b="1" i="0" dirty="0" smtClean="0"/>
              <a:t>Etusivun </a:t>
            </a:r>
            <a:r>
              <a:rPr lang="fi-FI" b="1" i="0" dirty="0"/>
              <a:t>ja koulutussivun </a:t>
            </a:r>
            <a:r>
              <a:rPr lang="fi-FI" b="1" i="0" dirty="0" smtClean="0"/>
              <a:t>rakenteen selkeyttäminen</a:t>
            </a:r>
            <a:r>
              <a:rPr lang="fi-FI" dirty="0"/>
              <a:t/>
            </a:r>
            <a:br>
              <a:rPr lang="fi-FI" dirty="0"/>
            </a:br>
            <a:r>
              <a:rPr lang="fi-FI" i="0" dirty="0"/>
              <a:t>Rakenne ja </a:t>
            </a:r>
            <a:r>
              <a:rPr lang="fi-FI" i="0" dirty="0" smtClean="0"/>
              <a:t>ilme</a:t>
            </a:r>
          </a:p>
          <a:p>
            <a:pPr marL="342900" indent="-342900">
              <a:buFont typeface="+mj-lt"/>
              <a:buAutoNum type="arabicPeriod"/>
            </a:pPr>
            <a:r>
              <a:rPr lang="fi-FI" b="1" i="0" dirty="0" smtClean="0"/>
              <a:t>Koulutus ja tapahtumakalenterin luonti </a:t>
            </a:r>
            <a:r>
              <a:rPr lang="fi-FI" i="0" dirty="0" smtClean="0"/>
              <a:t>vaihtoehtojen pohdinta ja toteutus</a:t>
            </a:r>
            <a:endParaRPr lang="fi-FI" b="1" i="0" dirty="0"/>
          </a:p>
          <a:p>
            <a:pPr marL="342900" indent="-342900">
              <a:buFont typeface="+mj-lt"/>
              <a:buAutoNum type="arabicPeriod"/>
            </a:pPr>
            <a:r>
              <a:rPr lang="fi-FI" b="1" i="0" dirty="0" smtClean="0"/>
              <a:t>Kuvagalleria palvelun käyttöönotto</a:t>
            </a:r>
            <a:r>
              <a:rPr lang="fi-FI" dirty="0" smtClean="0"/>
              <a:t> </a:t>
            </a:r>
            <a:r>
              <a:rPr lang="fi-FI" i="0" dirty="0" smtClean="0"/>
              <a:t>vaihtoehtojen pohdinta ja toteutus</a:t>
            </a:r>
            <a:endParaRPr lang="fi-FI" b="1" i="0" dirty="0" smtClean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osat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62828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2062415" y="3573078"/>
            <a:ext cx="3204883" cy="1211017"/>
          </a:xfrm>
          <a:prstGeom prst="ellipse">
            <a:avLst/>
          </a:prstGeom>
          <a:solidFill>
            <a:schemeClr val="accent6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Oval 7"/>
          <p:cNvSpPr/>
          <p:nvPr/>
        </p:nvSpPr>
        <p:spPr>
          <a:xfrm>
            <a:off x="4789925" y="2625878"/>
            <a:ext cx="3666500" cy="1469777"/>
          </a:xfrm>
          <a:prstGeom prst="ellipse">
            <a:avLst/>
          </a:prstGeom>
          <a:solidFill>
            <a:schemeClr val="accent6">
              <a:lumMod val="5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val 1"/>
          <p:cNvSpPr/>
          <p:nvPr/>
        </p:nvSpPr>
        <p:spPr>
          <a:xfrm>
            <a:off x="3059832" y="1196752"/>
            <a:ext cx="3738508" cy="1584176"/>
          </a:xfrm>
          <a:prstGeom prst="ellipse">
            <a:avLst/>
          </a:prstGeom>
          <a:solidFill>
            <a:schemeClr val="accent6">
              <a:lumMod val="50000"/>
              <a:alpha val="43000"/>
            </a:schemeClr>
          </a:solidFill>
          <a:ln>
            <a:noFill/>
          </a:ln>
          <a:effectLst>
            <a:glow>
              <a:schemeClr val="tx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073348" cy="1979466"/>
          </a:xfrm>
        </p:spPr>
        <p:txBody>
          <a:bodyPr/>
          <a:lstStyle/>
          <a:p>
            <a:r>
              <a:rPr lang="fi-FI" dirty="0" smtClean="0"/>
              <a:t>Sivujen kohderyhmä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1340768"/>
            <a:ext cx="334097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 smtClean="0"/>
              <a:t>AMK-opiskelijat</a:t>
            </a:r>
            <a:endParaRPr lang="fi-FI" sz="3200" dirty="0" smtClean="0"/>
          </a:p>
          <a:p>
            <a:r>
              <a:rPr lang="fi-FI" sz="1200" dirty="0" smtClean="0"/>
              <a:t>-koulutustieto</a:t>
            </a:r>
          </a:p>
          <a:p>
            <a:r>
              <a:rPr lang="fi-FI" sz="1200" dirty="0" smtClean="0"/>
              <a:t>-tapahtumat</a:t>
            </a:r>
          </a:p>
          <a:p>
            <a:r>
              <a:rPr lang="fi-FI" sz="1200" dirty="0" err="1" smtClean="0"/>
              <a:t>-blogi</a:t>
            </a:r>
            <a:endParaRPr lang="fi-FI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267298" y="2879545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/>
              <a:t>Luovan alan yrittäjät</a:t>
            </a:r>
          </a:p>
          <a:p>
            <a:r>
              <a:rPr lang="fi-FI" sz="1200" dirty="0" smtClean="0"/>
              <a:t>-verkostoituminen</a:t>
            </a:r>
          </a:p>
          <a:p>
            <a:r>
              <a:rPr lang="fi-FI" sz="1200" dirty="0" smtClean="0"/>
              <a:t>-yhteistyö</a:t>
            </a:r>
          </a:p>
          <a:p>
            <a:r>
              <a:rPr lang="fi-FI" sz="1200" dirty="0" smtClean="0"/>
              <a:t>-koulutukset</a:t>
            </a:r>
            <a:endParaRPr lang="fi-FI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647514" y="371703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Yrittäjyyttä harkitsevat</a:t>
            </a:r>
          </a:p>
          <a:p>
            <a:r>
              <a:rPr lang="fi-FI" sz="1200" dirty="0" smtClean="0"/>
              <a:t>-yhteistyö</a:t>
            </a:r>
          </a:p>
          <a:p>
            <a:r>
              <a:rPr lang="fi-FI" sz="1200" dirty="0" smtClean="0"/>
              <a:t>-vertaistuki</a:t>
            </a:r>
          </a:p>
          <a:p>
            <a:r>
              <a:rPr lang="fi-FI" sz="1200" dirty="0" smtClean="0"/>
              <a:t>-koulutukset</a:t>
            </a:r>
            <a:endParaRPr lang="fi-FI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536706" y="4671192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/>
              <a:t>Yhdistystoimijat ja kaupunginosayhdistykset</a:t>
            </a:r>
          </a:p>
          <a:p>
            <a:r>
              <a:rPr lang="fi-FI" sz="1200" dirty="0" smtClean="0"/>
              <a:t>-yhteistyö</a:t>
            </a:r>
            <a:endParaRPr lang="fi-FI" sz="1200" dirty="0"/>
          </a:p>
        </p:txBody>
      </p:sp>
      <p:sp>
        <p:nvSpPr>
          <p:cNvPr id="10" name="Oval 9"/>
          <p:cNvSpPr/>
          <p:nvPr/>
        </p:nvSpPr>
        <p:spPr>
          <a:xfrm>
            <a:off x="4790688" y="4450403"/>
            <a:ext cx="3204883" cy="1211017"/>
          </a:xfrm>
          <a:prstGeom prst="ellipse">
            <a:avLst/>
          </a:prstGeom>
          <a:solidFill>
            <a:schemeClr val="accent6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746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60654980"/>
              </p:ext>
            </p:extLst>
          </p:nvPr>
        </p:nvGraphicFramePr>
        <p:xfrm>
          <a:off x="3419872" y="1196752"/>
          <a:ext cx="5220468" cy="4044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304256" cy="1979466"/>
          </a:xfrm>
        </p:spPr>
        <p:txBody>
          <a:bodyPr/>
          <a:lstStyle/>
          <a:p>
            <a:r>
              <a:rPr lang="fi-FI" dirty="0" smtClean="0"/>
              <a:t>Muokattavien Sivujen suhde toisiinsa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4091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1268760"/>
            <a:ext cx="2073348" cy="1979466"/>
          </a:xfrm>
        </p:spPr>
        <p:txBody>
          <a:bodyPr/>
          <a:lstStyle/>
          <a:p>
            <a:r>
              <a:rPr lang="fi-FI" dirty="0" smtClean="0"/>
              <a:t>etusivu</a:t>
            </a:r>
            <a:endParaRPr lang="fi-FI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52736"/>
            <a:ext cx="6613830" cy="4703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26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39552" y="126876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i-FI" dirty="0" smtClean="0"/>
              <a:t>koulutus</a:t>
            </a:r>
            <a:endParaRPr lang="fi-FI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562" y="980728"/>
            <a:ext cx="6442517" cy="53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539552" y="1844824"/>
            <a:ext cx="19010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Avautuu päänavigaatiosta, kohdasta ”koulutus”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962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39552" y="126876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i-FI" dirty="0" smtClean="0"/>
              <a:t>Koulutus-</a:t>
            </a:r>
          </a:p>
          <a:p>
            <a:r>
              <a:rPr lang="fi-FI" dirty="0" err="1" smtClean="0"/>
              <a:t>kohtainen</a:t>
            </a:r>
            <a:r>
              <a:rPr lang="fi-FI" dirty="0" smtClean="0"/>
              <a:t> sivu</a:t>
            </a:r>
          </a:p>
          <a:p>
            <a:endParaRPr lang="fi-FI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316" y="980728"/>
            <a:ext cx="6043662" cy="503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543891" y="2379350"/>
            <a:ext cx="17133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Avautuu kalenterin merkinnästä tai lokaalista navigaatiosta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512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481</TotalTime>
  <Words>172</Words>
  <Application>Microsoft Office PowerPoint</Application>
  <PresentationFormat>Näytössä katseltava diaesitys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Tradeshow</vt:lpstr>
      <vt:lpstr>Vyyhti-projekti</vt:lpstr>
      <vt:lpstr>NYKYTILAN KUVAUS</vt:lpstr>
      <vt:lpstr>Tavoitetila</vt:lpstr>
      <vt:lpstr>Projektin osat</vt:lpstr>
      <vt:lpstr>Sivujen kohderyhmä</vt:lpstr>
      <vt:lpstr>Muokattavien Sivujen suhde toisiinsa</vt:lpstr>
      <vt:lpstr>etusivu</vt:lpstr>
      <vt:lpstr>PowerPoint-esitys</vt:lpstr>
      <vt:lpstr>PowerPoint-esitys</vt:lpstr>
      <vt:lpstr>Ilmoittautu-mislomake</vt:lpstr>
      <vt:lpstr>PowerPoint-esitys</vt:lpstr>
      <vt:lpstr>Kalenteri</vt:lpstr>
      <vt:lpstr>Galleria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Vyyhti-projekti</dc:title>
  <dc:creator>Administrator</dc:creator>
  <cp:lastModifiedBy>Nystig4</cp:lastModifiedBy>
  <cp:revision>19</cp:revision>
  <dcterms:created xsi:type="dcterms:W3CDTF">2011-11-16T11:55:02Z</dcterms:created>
  <dcterms:modified xsi:type="dcterms:W3CDTF">2011-11-21T11:06:47Z</dcterms:modified>
</cp:coreProperties>
</file>