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57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1BE64ED-B3A5-4499-A29A-48AC623742C1}" type="datetimeFigureOut">
              <a:rPr lang="fi-FI" smtClean="0"/>
              <a:t>16.3.2012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5EDF176-09DD-4893-86D1-DB95677066B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i-FI" dirty="0" smtClean="0"/>
              <a:t>Logiikan valinta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89239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Toimintaperiaate</a:t>
            </a:r>
            <a:endParaRPr lang="fi-F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96752"/>
            <a:ext cx="3657600" cy="259228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0814" y="609600"/>
            <a:ext cx="2632371" cy="3767138"/>
          </a:xfrm>
        </p:spPr>
      </p:pic>
    </p:spTree>
    <p:extLst>
      <p:ext uri="{BB962C8B-B14F-4D97-AF65-F5344CB8AC3E}">
        <p14:creationId xmlns:p14="http://schemas.microsoft.com/office/powerpoint/2010/main" val="391539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Vaihtoehdot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Arduino</a:t>
            </a:r>
            <a:endParaRPr lang="fi-FI" dirty="0" smtClean="0"/>
          </a:p>
          <a:p>
            <a:r>
              <a:rPr lang="fi-FI" dirty="0" smtClean="0"/>
              <a:t>AC500</a:t>
            </a:r>
          </a:p>
          <a:p>
            <a:r>
              <a:rPr lang="fi-FI" dirty="0" smtClean="0"/>
              <a:t>LOGO!</a:t>
            </a:r>
          </a:p>
          <a:p>
            <a:r>
              <a:rPr lang="fi-FI" dirty="0" err="1" smtClean="0"/>
              <a:t>Beckhoff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2969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ARDUINO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Harrastelija elektroniikkasarja</a:t>
            </a:r>
          </a:p>
          <a:p>
            <a:r>
              <a:rPr lang="fi-FI" dirty="0" smtClean="0"/>
              <a:t>Halpa</a:t>
            </a:r>
          </a:p>
          <a:p>
            <a:r>
              <a:rPr lang="fi-FI" dirty="0" smtClean="0"/>
              <a:t>C-ohjelmointi</a:t>
            </a:r>
          </a:p>
          <a:p>
            <a:r>
              <a:rPr lang="fi-FI" dirty="0" smtClean="0"/>
              <a:t>Relelähtö puuttuu</a:t>
            </a:r>
          </a:p>
          <a:p>
            <a:r>
              <a:rPr lang="fi-FI" dirty="0" smtClean="0"/>
              <a:t>Alhainen käyttöjännite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8415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ABB AC500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Oma tuote</a:t>
            </a:r>
          </a:p>
          <a:p>
            <a:r>
              <a:rPr lang="fi-FI" dirty="0" smtClean="0"/>
              <a:t>Tuttu ohjelmointiympäristö</a:t>
            </a:r>
          </a:p>
          <a:p>
            <a:r>
              <a:rPr lang="fi-FI" dirty="0" smtClean="0"/>
              <a:t>Hinta?</a:t>
            </a:r>
          </a:p>
          <a:p>
            <a:r>
              <a:rPr lang="fi-FI" dirty="0" smtClean="0"/>
              <a:t>PM554R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570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LOGO!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Edullinen ~130€</a:t>
            </a:r>
          </a:p>
          <a:p>
            <a:r>
              <a:rPr lang="fi-FI" dirty="0" smtClean="0"/>
              <a:t>Saatavilla tarkoitukseen hyvin sopivia malleja</a:t>
            </a:r>
          </a:p>
          <a:p>
            <a:r>
              <a:rPr lang="fi-FI" dirty="0" smtClean="0"/>
              <a:t>Helppo ohjelmoida</a:t>
            </a:r>
          </a:p>
          <a:p>
            <a:r>
              <a:rPr lang="fi-FI" dirty="0" smtClean="0"/>
              <a:t>24Rco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9639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Beckhoff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Tuttu</a:t>
            </a:r>
          </a:p>
          <a:p>
            <a:r>
              <a:rPr lang="fi-FI" dirty="0" smtClean="0"/>
              <a:t>Ei sopivia malleja tarkoitukseen</a:t>
            </a:r>
          </a:p>
          <a:p>
            <a:r>
              <a:rPr lang="fi-FI" dirty="0" smtClean="0"/>
              <a:t>Koululla kokemusta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4542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122</TotalTime>
  <Words>49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Logiikan valinta</vt:lpstr>
      <vt:lpstr>Toimintaperiaate</vt:lpstr>
      <vt:lpstr>Vaihtoehdot</vt:lpstr>
      <vt:lpstr>ARDUINO</vt:lpstr>
      <vt:lpstr>ABB AC500</vt:lpstr>
      <vt:lpstr>LOGO!</vt:lpstr>
      <vt:lpstr>Beckhoff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Logiikan valinta</dc:title>
  <dc:creator>Metropolia</dc:creator>
  <cp:lastModifiedBy>Metropolia</cp:lastModifiedBy>
  <cp:revision>10</cp:revision>
  <dcterms:created xsi:type="dcterms:W3CDTF">2012-03-16T09:03:22Z</dcterms:created>
  <dcterms:modified xsi:type="dcterms:W3CDTF">2012-03-16T11:47:57Z</dcterms:modified>
</cp:coreProperties>
</file>