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overhead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CC00FF"/>
    <a:srgbClr val="CC00CC"/>
    <a:srgbClr val="FF9933"/>
    <a:srgbClr val="000066"/>
    <a:srgbClr val="FFFA1B"/>
    <a:srgbClr val="D45D0C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882" autoAdjust="0"/>
    <p:restoredTop sz="90929"/>
  </p:normalViewPr>
  <p:slideViewPr>
    <p:cSldViewPr>
      <p:cViewPr varScale="1">
        <p:scale>
          <a:sx n="83" d="100"/>
          <a:sy n="83" d="100"/>
        </p:scale>
        <p:origin x="-10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9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r>
              <a:rPr lang="fi-FI"/>
              <a:t>Reijo Rasmus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endParaRPr lang="fi-FI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r>
              <a:rPr lang="fi-FI"/>
              <a:t>Kirjoita otsikko tähän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905D293E-72AF-4FB3-8E6B-2C8148478B20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30387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endParaRPr lang="fi-FI"/>
          </a:p>
        </p:txBody>
      </p:sp>
      <p:sp>
        <p:nvSpPr>
          <p:cNvPr id="17411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endParaRPr lang="fi-FI"/>
          </a:p>
        </p:txBody>
      </p:sp>
      <p:sp>
        <p:nvSpPr>
          <p:cNvPr id="17412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17414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endParaRPr lang="fi-FI"/>
          </a:p>
        </p:txBody>
      </p:sp>
      <p:sp>
        <p:nvSpPr>
          <p:cNvPr id="17415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6D000357-A580-4A9C-B407-A6F1B76B886C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37877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fi-FI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fi-FI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/>
              <a:t>Muokkaa otsikon perustyyliä napsauttamalla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fi-FI"/>
              <a:t>Muokkaa alaotsikon perustyyliä napsauttamalla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Otsikko sekä sisältö tekstin yläpuol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rgbClr val="FBFE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828800"/>
            <a:ext cx="8305800" cy="152400"/>
          </a:xfrm>
          <a:prstGeom prst="rect">
            <a:avLst/>
          </a:prstGeom>
          <a:solidFill>
            <a:srgbClr val="CC00CC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fi-FI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fi-FI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533400"/>
            <a:ext cx="838041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fi-F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otsikon perustyyliä napsauttamalla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r>
              <a:rPr lang="fi-FI"/>
              <a:t>3.3.2004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fi-FI"/>
              <a:t>R.Rasmus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fi-FI"/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 flipH="1">
            <a:off x="381000" y="609600"/>
            <a:ext cx="152400" cy="1676400"/>
          </a:xfrm>
          <a:prstGeom prst="rect">
            <a:avLst/>
          </a:prstGeom>
          <a:solidFill>
            <a:srgbClr val="CC99FF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15.6.2011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/>
              <a:t>R.Rasmus</a:t>
            </a:r>
            <a:endParaRPr lang="fi-FI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 dirty="0" smtClean="0"/>
              <a:t>RAKENNUSALAN OPETUS TAMKISSA 2010-2011</a:t>
            </a:r>
            <a:endParaRPr lang="en-GB" sz="32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accent1"/>
              </a:buClr>
            </a:pPr>
            <a:r>
              <a:rPr lang="fi-FI" dirty="0" err="1" smtClean="0"/>
              <a:t>TAMKissa</a:t>
            </a:r>
            <a:r>
              <a:rPr lang="fi-FI" dirty="0" smtClean="0"/>
              <a:t> on rakennusalan aloituspaikkoja seuraavasti:</a:t>
            </a:r>
          </a:p>
          <a:p>
            <a:pPr lvl="1">
              <a:buClr>
                <a:schemeClr val="accent1"/>
              </a:buClr>
            </a:pPr>
            <a:r>
              <a:rPr lang="fi-FI" sz="2400" dirty="0" smtClean="0"/>
              <a:t>Rakennustekniikka 100 (</a:t>
            </a:r>
            <a:r>
              <a:rPr lang="fi-FI" sz="2400" dirty="0" err="1" smtClean="0"/>
              <a:t>infran</a:t>
            </a:r>
            <a:r>
              <a:rPr lang="fi-FI" sz="2400" dirty="0" smtClean="0"/>
              <a:t> osuus 20-40)</a:t>
            </a:r>
          </a:p>
          <a:p>
            <a:pPr lvl="1">
              <a:buClr>
                <a:schemeClr val="accent1"/>
              </a:buClr>
            </a:pPr>
            <a:r>
              <a:rPr lang="fi-FI" sz="2400" dirty="0" smtClean="0"/>
              <a:t>Rakennusalan työnjohto (</a:t>
            </a:r>
            <a:r>
              <a:rPr lang="fi-FI" sz="2400" dirty="0" err="1" smtClean="0"/>
              <a:t>rkm</a:t>
            </a:r>
            <a:r>
              <a:rPr lang="fi-FI" sz="2400" dirty="0" smtClean="0"/>
              <a:t>) 30</a:t>
            </a:r>
          </a:p>
          <a:p>
            <a:pPr lvl="1">
              <a:buClr>
                <a:schemeClr val="accent1"/>
              </a:buClr>
            </a:pPr>
            <a:r>
              <a:rPr lang="fi-FI" sz="2400" dirty="0" smtClean="0"/>
              <a:t>Aikuispuolella n. 30 (joko ins. ai </a:t>
            </a:r>
            <a:r>
              <a:rPr lang="fi-FI" sz="2400" dirty="0" err="1" smtClean="0"/>
              <a:t>rkm</a:t>
            </a:r>
            <a:r>
              <a:rPr lang="fi-FI" sz="2400" dirty="0" smtClean="0"/>
              <a:t>) (</a:t>
            </a:r>
            <a:r>
              <a:rPr lang="fi-FI" sz="2400" dirty="0" err="1" smtClean="0"/>
              <a:t>infran</a:t>
            </a:r>
            <a:r>
              <a:rPr lang="fi-FI" sz="2400" dirty="0" smtClean="0"/>
              <a:t> osuus yksi ryhmä, aloitus 2009)</a:t>
            </a:r>
          </a:p>
          <a:p>
            <a:pPr lvl="1">
              <a:buClr>
                <a:schemeClr val="accent1"/>
              </a:buClr>
            </a:pPr>
            <a:r>
              <a:rPr lang="fi-FI" sz="2400" dirty="0" smtClean="0"/>
              <a:t>Ylemmän </a:t>
            </a:r>
            <a:r>
              <a:rPr lang="fi-FI" sz="2400" dirty="0" err="1" smtClean="0"/>
              <a:t>amk-tutkinnon</a:t>
            </a:r>
            <a:r>
              <a:rPr lang="fi-FI" sz="2400" dirty="0" smtClean="0"/>
              <a:t> opiskelijat 25 (aloitukset 2008, 2010, 2011, ??)</a:t>
            </a:r>
          </a:p>
          <a:p>
            <a:pPr lvl="1">
              <a:buClr>
                <a:schemeClr val="accent1"/>
              </a:buClr>
            </a:pPr>
            <a:r>
              <a:rPr lang="fi-FI" sz="2400" dirty="0" smtClean="0"/>
              <a:t>Talotekniikka 40</a:t>
            </a:r>
            <a:endParaRPr lang="fi-FI" sz="2400" dirty="0"/>
          </a:p>
          <a:p>
            <a:pPr>
              <a:buClr>
                <a:schemeClr val="accent1"/>
              </a:buClr>
              <a:buFont typeface="Wingdings" pitchFamily="2" charset="2"/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15.6.2011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/>
              <a:t>R.Rasmus</a:t>
            </a:r>
            <a:endParaRPr lang="fi-FI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 dirty="0" smtClean="0"/>
              <a:t>TIETOMALLINNUKSEN OPETUS TAMKISSA 2010-2011</a:t>
            </a:r>
            <a:endParaRPr lang="en-GB" sz="32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56112"/>
          </a:xfrm>
        </p:spPr>
        <p:txBody>
          <a:bodyPr/>
          <a:lstStyle/>
          <a:p>
            <a:pPr>
              <a:buClr>
                <a:schemeClr val="accent1"/>
              </a:buClr>
            </a:pPr>
            <a:r>
              <a:rPr lang="fi-FI" dirty="0" smtClean="0"/>
              <a:t>Tietomallintamisesta  ei ole erillisiä kursseja, mutta aihepiiriin liittyen opetus on tarjolla seuraavasti:</a:t>
            </a:r>
          </a:p>
          <a:p>
            <a:pPr lvl="1">
              <a:buClr>
                <a:schemeClr val="accent1"/>
              </a:buClr>
            </a:pPr>
            <a:r>
              <a:rPr lang="fi-FI" sz="2400" dirty="0" smtClean="0"/>
              <a:t>3D-mallinnusta: perusteita kaikille ja lisäksi </a:t>
            </a:r>
            <a:r>
              <a:rPr lang="fi-FI" sz="2400" dirty="0" err="1" smtClean="0"/>
              <a:t>ArchiCAD</a:t>
            </a:r>
            <a:r>
              <a:rPr lang="fi-FI" sz="2400" dirty="0" smtClean="0"/>
              <a:t> talopuolelle ja </a:t>
            </a:r>
            <a:r>
              <a:rPr lang="fi-FI" sz="2400" dirty="0" err="1" smtClean="0"/>
              <a:t>Novapoin</a:t>
            </a:r>
            <a:r>
              <a:rPr lang="fi-FI" sz="2400" dirty="0" smtClean="0"/>
              <a:t> </a:t>
            </a:r>
            <a:r>
              <a:rPr lang="fi-FI" sz="2400" dirty="0" err="1" smtClean="0"/>
              <a:t>infrapuolelle</a:t>
            </a:r>
            <a:endParaRPr lang="fi-FI" sz="2400" dirty="0" smtClean="0"/>
          </a:p>
          <a:p>
            <a:pPr lvl="1">
              <a:buClr>
                <a:schemeClr val="accent1"/>
              </a:buClr>
            </a:pPr>
            <a:r>
              <a:rPr lang="fi-FI" sz="2400" dirty="0" err="1" smtClean="0"/>
              <a:t>Tekla</a:t>
            </a:r>
            <a:r>
              <a:rPr lang="fi-FI" sz="2400" dirty="0" smtClean="0"/>
              <a:t> </a:t>
            </a:r>
            <a:r>
              <a:rPr lang="fi-FI" sz="2400" dirty="0" err="1" smtClean="0"/>
              <a:t>Structures</a:t>
            </a:r>
            <a:r>
              <a:rPr lang="fi-FI" sz="2400" dirty="0" smtClean="0"/>
              <a:t> –ohjelma on tarjolla talopuolella</a:t>
            </a:r>
          </a:p>
          <a:p>
            <a:pPr lvl="1">
              <a:buClr>
                <a:schemeClr val="accent1"/>
              </a:buClr>
            </a:pPr>
            <a:r>
              <a:rPr lang="fi-FI" sz="2400" dirty="0" smtClean="0"/>
              <a:t>Kustannuslaskennassa </a:t>
            </a:r>
            <a:r>
              <a:rPr lang="fi-FI" sz="2400" dirty="0" err="1" smtClean="0"/>
              <a:t>Rapalin</a:t>
            </a:r>
            <a:r>
              <a:rPr lang="fi-FI" sz="2400" dirty="0" smtClean="0"/>
              <a:t> ohjelmat </a:t>
            </a:r>
            <a:r>
              <a:rPr lang="fi-FI" sz="2400" dirty="0" err="1" smtClean="0"/>
              <a:t>infrapuolella</a:t>
            </a:r>
            <a:endParaRPr lang="fi-FI" sz="2400" dirty="0" smtClean="0"/>
          </a:p>
          <a:p>
            <a:pPr>
              <a:buClr>
                <a:schemeClr val="accent1"/>
              </a:buClr>
              <a:buFont typeface="Wingdings" pitchFamily="2" charset="2"/>
              <a:buNone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EFFCFF"/>
      </a:lt1>
      <a:dk2>
        <a:srgbClr val="000000"/>
      </a:dk2>
      <a:lt2>
        <a:srgbClr val="B8B8B8"/>
      </a:lt2>
      <a:accent1>
        <a:srgbClr val="3366FF"/>
      </a:accent1>
      <a:accent2>
        <a:srgbClr val="009900"/>
      </a:accent2>
      <a:accent3>
        <a:srgbClr val="F6FD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99FF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99FF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10169</TotalTime>
  <Words>102</Words>
  <Application>Microsoft Office PowerPoint</Application>
  <PresentationFormat>Overhead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RAKENNUSALAN OPETUS TAMKISSA 2010-2011</vt:lpstr>
      <vt:lpstr>TIETOMALLINNUKSEN OPETUS TAMKISSA 2010-2011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TS-projektin myyntiseminaari</dc:title>
  <dc:creator>Reijo Rasmus</dc:creator>
  <cp:lastModifiedBy>Päivi Jäväjä</cp:lastModifiedBy>
  <cp:revision>36</cp:revision>
  <cp:lastPrinted>2000-06-06T21:48:23Z</cp:lastPrinted>
  <dcterms:created xsi:type="dcterms:W3CDTF">1999-10-22T13:44:27Z</dcterms:created>
  <dcterms:modified xsi:type="dcterms:W3CDTF">2012-01-24T17:34:23Z</dcterms:modified>
</cp:coreProperties>
</file>