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8C1A-BD38-4100-B7C6-155116579F91}" type="datetimeFigureOut">
              <a:rPr lang="fi-FI" smtClean="0"/>
              <a:t>19.3.2012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52EA4-1864-48EE-B2AC-B1D4F202996A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8C1A-BD38-4100-B7C6-155116579F91}" type="datetimeFigureOut">
              <a:rPr lang="fi-FI" smtClean="0"/>
              <a:t>19.3.2012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52EA4-1864-48EE-B2AC-B1D4F202996A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8C1A-BD38-4100-B7C6-155116579F91}" type="datetimeFigureOut">
              <a:rPr lang="fi-FI" smtClean="0"/>
              <a:t>19.3.2012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52EA4-1864-48EE-B2AC-B1D4F202996A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8C1A-BD38-4100-B7C6-155116579F91}" type="datetimeFigureOut">
              <a:rPr lang="fi-FI" smtClean="0"/>
              <a:t>19.3.2012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52EA4-1864-48EE-B2AC-B1D4F202996A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8C1A-BD38-4100-B7C6-155116579F91}" type="datetimeFigureOut">
              <a:rPr lang="fi-FI" smtClean="0"/>
              <a:t>19.3.2012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52EA4-1864-48EE-B2AC-B1D4F202996A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8C1A-BD38-4100-B7C6-155116579F91}" type="datetimeFigureOut">
              <a:rPr lang="fi-FI" smtClean="0"/>
              <a:t>19.3.2012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52EA4-1864-48EE-B2AC-B1D4F202996A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8C1A-BD38-4100-B7C6-155116579F91}" type="datetimeFigureOut">
              <a:rPr lang="fi-FI" smtClean="0"/>
              <a:t>19.3.2012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52EA4-1864-48EE-B2AC-B1D4F202996A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8C1A-BD38-4100-B7C6-155116579F91}" type="datetimeFigureOut">
              <a:rPr lang="fi-FI" smtClean="0"/>
              <a:t>19.3.2012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52EA4-1864-48EE-B2AC-B1D4F202996A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8C1A-BD38-4100-B7C6-155116579F91}" type="datetimeFigureOut">
              <a:rPr lang="fi-FI" smtClean="0"/>
              <a:t>19.3.2012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52EA4-1864-48EE-B2AC-B1D4F202996A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8C1A-BD38-4100-B7C6-155116579F91}" type="datetimeFigureOut">
              <a:rPr lang="fi-FI" smtClean="0"/>
              <a:t>19.3.2012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52EA4-1864-48EE-B2AC-B1D4F202996A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8C1A-BD38-4100-B7C6-155116579F91}" type="datetimeFigureOut">
              <a:rPr lang="fi-FI" smtClean="0"/>
              <a:t>19.3.2012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52EA4-1864-48EE-B2AC-B1D4F202996A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CB8C1A-BD38-4100-B7C6-155116579F91}" type="datetimeFigureOut">
              <a:rPr lang="fi-FI" smtClean="0"/>
              <a:t>19.3.2012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852EA4-1864-48EE-B2AC-B1D4F202996A}" type="slidenum">
              <a:rPr lang="fi-FI" smtClean="0"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3200" dirty="0" smtClean="0"/>
              <a:t>Konsepti </a:t>
            </a:r>
            <a:r>
              <a:rPr lang="fi-FI" sz="3200" dirty="0" smtClean="0"/>
              <a:t/>
            </a:r>
            <a:br>
              <a:rPr lang="fi-FI" sz="3200" dirty="0" smtClean="0"/>
            </a:br>
            <a:r>
              <a:rPr lang="fi-FI" sz="3200" dirty="0" smtClean="0"/>
              <a:t>Maailma on kylässä: Mahdollisuuksien Tori</a:t>
            </a:r>
            <a:endParaRPr lang="fi-FI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18864" y="1628800"/>
            <a:ext cx="8229600" cy="4525963"/>
          </a:xfrm>
        </p:spPr>
        <p:txBody>
          <a:bodyPr>
            <a:normAutofit/>
          </a:bodyPr>
          <a:lstStyle/>
          <a:p>
            <a:r>
              <a:rPr lang="fi-FI" sz="2000" dirty="0" smtClean="0"/>
              <a:t>Tavoitteet: </a:t>
            </a:r>
            <a:r>
              <a:rPr lang="fi-FI" sz="2000" dirty="0" err="1" smtClean="0"/>
              <a:t>Konseptoida</a:t>
            </a:r>
            <a:r>
              <a:rPr lang="fi-FI" sz="2000" dirty="0" smtClean="0"/>
              <a:t> ja toteuttaa visuaaliset elementit, joiden avulla kävijä erottaa eri osastot toisistaan. Helpottaa kävijää löytämään etsimänsä tieto.</a:t>
            </a:r>
          </a:p>
          <a:p>
            <a:pPr lvl="1"/>
            <a:r>
              <a:rPr lang="fi-FI" sz="1600" dirty="0" smtClean="0"/>
              <a:t>Suunnitella elementit valitun teeman kautta</a:t>
            </a:r>
          </a:p>
          <a:p>
            <a:pPr lvl="1"/>
            <a:r>
              <a:rPr lang="fi-FI" sz="1600" dirty="0" smtClean="0"/>
              <a:t>Tehdä kestävät elementit, joita voisi käyttää uudelleen</a:t>
            </a:r>
          </a:p>
          <a:p>
            <a:pPr lvl="1"/>
            <a:r>
              <a:rPr lang="fi-FI" sz="1600" dirty="0" smtClean="0"/>
              <a:t>Luoda sosiaaliseen mediaan liikettä: nostaa Mahdollisuuksien torin imagoa.</a:t>
            </a:r>
          </a:p>
          <a:p>
            <a:r>
              <a:rPr lang="fi-FI" sz="2000" dirty="0" smtClean="0"/>
              <a:t>Konseptin teema</a:t>
            </a:r>
          </a:p>
          <a:p>
            <a:pPr lvl="1"/>
            <a:r>
              <a:rPr lang="fi-FI" sz="1600" dirty="0" smtClean="0"/>
              <a:t>Suunnittelun lähtökohtana Maailma on kylässä organisaation graafinen ohjeistus</a:t>
            </a:r>
          </a:p>
          <a:p>
            <a:pPr lvl="1"/>
            <a:r>
              <a:rPr lang="fi-FI" sz="1600" dirty="0" smtClean="0"/>
              <a:t>Teemaan liittyviä avainsanoja: kansainvälisyys, kommunikaatio, globaalius, yhteisöllisyyden luominen, leikkisyys, ekologisuus</a:t>
            </a:r>
          </a:p>
          <a:p>
            <a:pPr lvl="1"/>
            <a:r>
              <a:rPr lang="fi-FI" sz="1600" dirty="0" smtClean="0"/>
              <a:t>Selkeys tulee säilyttää, koska kyseessä on opasteet</a:t>
            </a:r>
          </a:p>
          <a:p>
            <a:r>
              <a:rPr lang="fi-FI" sz="2000" dirty="0" smtClean="0"/>
              <a:t>Konsepti näkyy</a:t>
            </a:r>
          </a:p>
          <a:p>
            <a:pPr lvl="1"/>
            <a:r>
              <a:rPr lang="fi-FI" sz="1600" dirty="0" smtClean="0"/>
              <a:t>Visuaalisissa elementeissä: opasteet ja ohjelmajulisteet</a:t>
            </a:r>
          </a:p>
          <a:p>
            <a:pPr lvl="1"/>
            <a:r>
              <a:rPr lang="fi-FI" sz="1600" dirty="0" smtClean="0"/>
              <a:t>Sosiaalisessa mediassa (jos otetaan mukaan)</a:t>
            </a:r>
          </a:p>
          <a:p>
            <a:pPr lvl="1">
              <a:buNone/>
            </a:pPr>
            <a:endParaRPr lang="fi-FI" sz="1800" dirty="0" smtClean="0"/>
          </a:p>
          <a:p>
            <a:pPr lvl="1"/>
            <a:endParaRPr lang="fi-FI" sz="1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95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Konsepti  Maailma on kylässä: Mahdollisuuksien Tori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Maailma on kylässä:  Mahdollisuuksien Tori</dc:title>
  <dc:creator>Petra Tarvainen</dc:creator>
  <cp:lastModifiedBy>Petra Tarvainen</cp:lastModifiedBy>
  <cp:revision>2</cp:revision>
  <dcterms:created xsi:type="dcterms:W3CDTF">2012-03-19T08:41:52Z</dcterms:created>
  <dcterms:modified xsi:type="dcterms:W3CDTF">2012-03-19T08:56:14Z</dcterms:modified>
</cp:coreProperties>
</file>