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789738" cy="9929813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8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CB765-9E9C-4EFB-A67A-55AD2E1C7921}" type="datetimeFigureOut">
              <a:rPr lang="fi-FI" smtClean="0"/>
              <a:t>17.8.2012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C7BCD-1BE0-46E0-9CFD-AF1F5139423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9847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CB765-9E9C-4EFB-A67A-55AD2E1C7921}" type="datetimeFigureOut">
              <a:rPr lang="fi-FI" smtClean="0"/>
              <a:t>17.8.2012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C7BCD-1BE0-46E0-9CFD-AF1F5139423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72474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CB765-9E9C-4EFB-A67A-55AD2E1C7921}" type="datetimeFigureOut">
              <a:rPr lang="fi-FI" smtClean="0"/>
              <a:t>17.8.2012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C7BCD-1BE0-46E0-9CFD-AF1F5139423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77033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CB765-9E9C-4EFB-A67A-55AD2E1C7921}" type="datetimeFigureOut">
              <a:rPr lang="fi-FI" smtClean="0"/>
              <a:t>17.8.2012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C7BCD-1BE0-46E0-9CFD-AF1F5139423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24719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CB765-9E9C-4EFB-A67A-55AD2E1C7921}" type="datetimeFigureOut">
              <a:rPr lang="fi-FI" smtClean="0"/>
              <a:t>17.8.2012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C7BCD-1BE0-46E0-9CFD-AF1F5139423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22174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CB765-9E9C-4EFB-A67A-55AD2E1C7921}" type="datetimeFigureOut">
              <a:rPr lang="fi-FI" smtClean="0"/>
              <a:t>17.8.2012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C7BCD-1BE0-46E0-9CFD-AF1F5139423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98708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CB765-9E9C-4EFB-A67A-55AD2E1C7921}" type="datetimeFigureOut">
              <a:rPr lang="fi-FI" smtClean="0"/>
              <a:t>17.8.2012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C7BCD-1BE0-46E0-9CFD-AF1F5139423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05482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CB765-9E9C-4EFB-A67A-55AD2E1C7921}" type="datetimeFigureOut">
              <a:rPr lang="fi-FI" smtClean="0"/>
              <a:t>17.8.2012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C7BCD-1BE0-46E0-9CFD-AF1F5139423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28390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CB765-9E9C-4EFB-A67A-55AD2E1C7921}" type="datetimeFigureOut">
              <a:rPr lang="fi-FI" smtClean="0"/>
              <a:t>17.8.2012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C7BCD-1BE0-46E0-9CFD-AF1F5139423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24343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CB765-9E9C-4EFB-A67A-55AD2E1C7921}" type="datetimeFigureOut">
              <a:rPr lang="fi-FI" smtClean="0"/>
              <a:t>17.8.2012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C7BCD-1BE0-46E0-9CFD-AF1F5139423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06948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CB765-9E9C-4EFB-A67A-55AD2E1C7921}" type="datetimeFigureOut">
              <a:rPr lang="fi-FI" smtClean="0"/>
              <a:t>17.8.2012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C7BCD-1BE0-46E0-9CFD-AF1F5139423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79247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6CB765-9E9C-4EFB-A67A-55AD2E1C7921}" type="datetimeFigureOut">
              <a:rPr lang="fi-FI" smtClean="0"/>
              <a:t>17.8.2012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C7BCD-1BE0-46E0-9CFD-AF1F5139423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54912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33056"/>
            <a:ext cx="6400800" cy="2808312"/>
          </a:xfrm>
        </p:spPr>
        <p:txBody>
          <a:bodyPr>
            <a:normAutofit fontScale="47500" lnSpcReduction="20000"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fi-FI" sz="148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Metropolis</a:t>
            </a:r>
            <a:r>
              <a:rPr kumimoji="0" lang="fi-FI" sz="14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2012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i-FI" sz="1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Pylvässali --------&gt;</a:t>
            </a:r>
            <a:endParaRPr kumimoji="0" lang="fi-FI" sz="1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endParaRPr lang="fi-FI" dirty="0"/>
          </a:p>
        </p:txBody>
      </p:sp>
      <p:pic>
        <p:nvPicPr>
          <p:cNvPr id="1027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57200"/>
            <a:ext cx="2463873" cy="749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8824" y="483766"/>
            <a:ext cx="2996672" cy="28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8286" y="1206728"/>
            <a:ext cx="1941118" cy="232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41434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33056"/>
            <a:ext cx="6400800" cy="2808312"/>
          </a:xfrm>
        </p:spPr>
        <p:txBody>
          <a:bodyPr>
            <a:normAutofit fontScale="92500" lnSpcReduction="20000"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fi-FI" sz="113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Metropolis</a:t>
            </a:r>
            <a:r>
              <a:rPr kumimoji="0" lang="fi-FI" sz="113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2012</a:t>
            </a:r>
          </a:p>
          <a:p>
            <a:endParaRPr lang="fi-FI" dirty="0"/>
          </a:p>
        </p:txBody>
      </p:sp>
      <p:pic>
        <p:nvPicPr>
          <p:cNvPr id="1027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57200"/>
            <a:ext cx="2463873" cy="749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8824" y="483766"/>
            <a:ext cx="2996672" cy="28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8286" y="1206728"/>
            <a:ext cx="1941118" cy="232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533722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Laura-Maija Hero</dc:creator>
  <cp:lastModifiedBy>Laura-Maija Hero</cp:lastModifiedBy>
  <cp:revision>1</cp:revision>
  <cp:lastPrinted>2012-08-17T06:36:47Z</cp:lastPrinted>
  <dcterms:created xsi:type="dcterms:W3CDTF">2012-08-17T06:33:27Z</dcterms:created>
  <dcterms:modified xsi:type="dcterms:W3CDTF">2012-08-17T06:37:18Z</dcterms:modified>
</cp:coreProperties>
</file>