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  <p:sldMasterId id="2147484012" r:id="rId2"/>
  </p:sldMasterIdLst>
  <p:notesMasterIdLst>
    <p:notesMasterId r:id="rId18"/>
  </p:notesMasterIdLst>
  <p:handoutMasterIdLst>
    <p:handoutMasterId r:id="rId19"/>
  </p:handoutMasterIdLst>
  <p:sldIdLst>
    <p:sldId id="292" r:id="rId3"/>
    <p:sldId id="281" r:id="rId4"/>
    <p:sldId id="259" r:id="rId5"/>
    <p:sldId id="293" r:id="rId6"/>
    <p:sldId id="285" r:id="rId7"/>
    <p:sldId id="286" r:id="rId8"/>
    <p:sldId id="290" r:id="rId9"/>
    <p:sldId id="287" r:id="rId10"/>
    <p:sldId id="288" r:id="rId11"/>
    <p:sldId id="291" r:id="rId12"/>
    <p:sldId id="283" r:id="rId13"/>
    <p:sldId id="289" r:id="rId14"/>
    <p:sldId id="282" r:id="rId15"/>
    <p:sldId id="261" r:id="rId16"/>
    <p:sldId id="294" r:id="rId17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imetön osa" id="{5CB6A9F8-9D1C-4DE7-BC49-F65CE04ADA87}">
          <p14:sldIdLst>
            <p14:sldId id="292"/>
            <p14:sldId id="281"/>
            <p14:sldId id="259"/>
            <p14:sldId id="293"/>
            <p14:sldId id="285"/>
            <p14:sldId id="286"/>
            <p14:sldId id="290"/>
            <p14:sldId id="287"/>
            <p14:sldId id="288"/>
            <p14:sldId id="291"/>
            <p14:sldId id="283"/>
            <p14:sldId id="289"/>
            <p14:sldId id="282"/>
            <p14:sldId id="261"/>
            <p14:sldId id="29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232"/>
    <a:srgbClr val="282828"/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40" autoAdjust="0"/>
    <p:restoredTop sz="96667" autoAdjust="0"/>
  </p:normalViewPr>
  <p:slideViewPr>
    <p:cSldViewPr snapToGrid="0" showGuides="1">
      <p:cViewPr>
        <p:scale>
          <a:sx n="78" d="100"/>
          <a:sy n="78" d="100"/>
        </p:scale>
        <p:origin x="-642" y="198"/>
      </p:cViewPr>
      <p:guideLst>
        <p:guide orient="horz" pos="4130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2472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/>
          <a:srcRect t="47966"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pic>
        <p:nvPicPr>
          <p:cNvPr id="10" name="Kuva 7" descr="nauhat2.png"/>
          <p:cNvPicPr>
            <a:picLocks noChangeAspect="1"/>
          </p:cNvPicPr>
          <p:nvPr userDrawn="1"/>
        </p:nvPicPr>
        <p:blipFill>
          <a:blip r:embed="rId4"/>
          <a:srcRect r="4805"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5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6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7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8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4954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8C50-7C99-4B76-A696-D70B93B1A9E4}" type="datetimeFigureOut">
              <a:rPr lang="fi-FI" smtClean="0"/>
              <a:t>11.9.2012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477C-8F61-4866-9866-2558244CC01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76594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8C50-7C99-4B76-A696-D70B93B1A9E4}" type="datetimeFigureOut">
              <a:rPr lang="fi-FI" smtClean="0"/>
              <a:t>11.9.2012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477C-8F61-4866-9866-2558244CC01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06828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8C50-7C99-4B76-A696-D70B93B1A9E4}" type="datetimeFigureOut">
              <a:rPr lang="fi-FI" smtClean="0"/>
              <a:t>11.9.2012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477C-8F61-4866-9866-2558244CC01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448158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8C50-7C99-4B76-A696-D70B93B1A9E4}" type="datetimeFigureOut">
              <a:rPr lang="fi-FI" smtClean="0"/>
              <a:t>11.9.2012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477C-8F61-4866-9866-2558244CC01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505650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8C50-7C99-4B76-A696-D70B93B1A9E4}" type="datetimeFigureOut">
              <a:rPr lang="fi-FI" smtClean="0"/>
              <a:t>11.9.2012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477C-8F61-4866-9866-2558244CC01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454618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8C50-7C99-4B76-A696-D70B93B1A9E4}" type="datetimeFigureOut">
              <a:rPr lang="fi-FI" smtClean="0"/>
              <a:t>11.9.2012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477C-8F61-4866-9866-2558244CC01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75645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dirty="0" smtClean="0"/>
              <a:t>Tiina Piiroinen</a:t>
            </a:r>
            <a:endParaRPr lang="fi-FI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dirty="0" smtClean="0"/>
              <a:t>10.9.2012</a:t>
            </a: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8C50-7C99-4B76-A696-D70B93B1A9E4}" type="datetimeFigureOut">
              <a:rPr lang="fi-FI" smtClean="0"/>
              <a:t>11.9.2012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477C-8F61-4866-9866-2558244CC01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41494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8C50-7C99-4B76-A696-D70B93B1A9E4}" type="datetimeFigureOut">
              <a:rPr lang="fi-FI" smtClean="0"/>
              <a:t>11.9.2012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477C-8F61-4866-9866-2558244CC01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252189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8C50-7C99-4B76-A696-D70B93B1A9E4}" type="datetimeFigureOut">
              <a:rPr lang="fi-FI" smtClean="0"/>
              <a:t>11.9.2012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477C-8F61-4866-9866-2558244CC01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522127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8C50-7C99-4B76-A696-D70B93B1A9E4}" type="datetimeFigureOut">
              <a:rPr lang="fi-FI" smtClean="0"/>
              <a:t>11.9.2012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477C-8F61-4866-9866-2558244CC01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178462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8C50-7C99-4B76-A696-D70B93B1A9E4}" type="datetimeFigureOut">
              <a:rPr lang="fi-FI" smtClean="0"/>
              <a:t>11.9.2012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477C-8F61-4866-9866-2558244CC01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133288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8C50-7C99-4B76-A696-D70B93B1A9E4}" type="datetimeFigureOut">
              <a:rPr lang="fi-FI" smtClean="0"/>
              <a:t>11.9.2012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477C-8F61-4866-9866-2558244CC01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73719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likalvo_uusi_01_v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7909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2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3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4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5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4" name="Picture 3" descr="Metropolia_RGB_v02.png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00" y="5592233"/>
            <a:ext cx="1230289" cy="658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323232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000" spc="100">
          <a:solidFill>
            <a:srgbClr val="323232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pc="100">
          <a:solidFill>
            <a:srgbClr val="323232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600" spc="100">
          <a:solidFill>
            <a:srgbClr val="32323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18C50-7C99-4B76-A696-D70B93B1A9E4}" type="datetimeFigureOut">
              <a:rPr lang="fi-FI" smtClean="0"/>
              <a:t>11.9.2012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1477C-8F61-4866-9866-2558244CC01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56169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  <p:sldLayoutId id="2147484022" r:id="rId10"/>
    <p:sldLayoutId id="2147484023" r:id="rId11"/>
    <p:sldLayoutId id="214748402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hyperlink" Target="https://www.facebook.com/Metropolis2012CoCreateHelsinki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www.facebook.com/Metropolis2012CoCreateHelsinki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hyperlink" Target="http://coclap.metropolia.fi/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hyperlink" Target="https://www.facebook.com/FuTourH3Dsinki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gif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acebook.com/Metropolis2012CoCreateHelsinki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367669" y="4767987"/>
            <a:ext cx="6944804" cy="409549"/>
          </a:xfrm>
        </p:spPr>
        <p:txBody>
          <a:bodyPr/>
          <a:lstStyle/>
          <a:p>
            <a:r>
              <a:rPr lang="fi-FI" dirty="0"/>
              <a:t>Kulttuuriratikassa 29.-31.8.2012</a:t>
            </a:r>
          </a:p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Tiina Piiroinen</a:t>
            </a:r>
            <a:endParaRPr lang="fi-FI" dirty="0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11.9.2012</a:t>
            </a:r>
            <a:endParaRPr lang="fi-FI" dirty="0"/>
          </a:p>
        </p:txBody>
      </p:sp>
      <p:pic>
        <p:nvPicPr>
          <p:cNvPr id="1026" name="Picture 2" descr="C:\Users\Tiina\Pictures\Kulttuuriratikka 29.-31.8.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" t="-1" b="14450"/>
          <a:stretch/>
        </p:blipFill>
        <p:spPr bwMode="auto">
          <a:xfrm>
            <a:off x="0" y="1"/>
            <a:ext cx="9144000" cy="3511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3"/>
          <p:cNvSpPr txBox="1">
            <a:spLocks/>
          </p:cNvSpPr>
          <p:nvPr/>
        </p:nvSpPr>
        <p:spPr bwMode="auto">
          <a:xfrm>
            <a:off x="1186639" y="3964839"/>
            <a:ext cx="712583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spc="100">
                <a:solidFill>
                  <a:srgbClr val="323232"/>
                </a:solidFill>
                <a:latin typeface="+mj-lt"/>
                <a:ea typeface="+mj-ea"/>
                <a:cs typeface="ＭＳ Ｐゴシック" pitchFamily="-110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08A00"/>
                </a:solidFill>
                <a:latin typeface="Tahoma" pitchFamily="34" charset="0"/>
                <a:ea typeface="ＭＳ Ｐゴシック" pitchFamily="48" charset="-128"/>
                <a:cs typeface="ＭＳ Ｐゴシック" pitchFamily="-11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08A00"/>
                </a:solidFill>
                <a:latin typeface="Tahoma" pitchFamily="34" charset="0"/>
                <a:ea typeface="ＭＳ Ｐゴシック" pitchFamily="48" charset="-128"/>
                <a:cs typeface="ＭＳ Ｐゴシック" pitchFamily="-11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08A00"/>
                </a:solidFill>
                <a:latin typeface="Tahoma" pitchFamily="34" charset="0"/>
                <a:ea typeface="ＭＳ Ｐゴシック" pitchFamily="48" charset="-128"/>
                <a:cs typeface="ＭＳ Ｐゴシック" pitchFamily="-11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08A00"/>
                </a:solidFill>
                <a:latin typeface="Tahoma" pitchFamily="34" charset="0"/>
                <a:ea typeface="ＭＳ Ｐゴシック" pitchFamily="48" charset="-128"/>
                <a:cs typeface="ＭＳ Ｐゴシック" pitchFamily="-11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  <a:ea typeface="ＭＳ Ｐゴシック" pitchFamily="48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  <a:ea typeface="ＭＳ Ｐゴシック" pitchFamily="48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  <a:ea typeface="ＭＳ Ｐゴシック" pitchFamily="48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  <a:ea typeface="ＭＳ Ｐゴシック" pitchFamily="48" charset="-128"/>
              </a:defRPr>
            </a:lvl9pPr>
          </a:lstStyle>
          <a:p>
            <a:r>
              <a:rPr lang="fi-FI" sz="3200" dirty="0" err="1" smtClean="0"/>
              <a:t>Metropolis</a:t>
            </a:r>
            <a:r>
              <a:rPr lang="fi-FI" sz="3200" dirty="0" smtClean="0"/>
              <a:t> 2012 </a:t>
            </a:r>
            <a:r>
              <a:rPr lang="fi-FI" sz="3200" dirty="0" err="1" smtClean="0"/>
              <a:t>CoCreate</a:t>
            </a:r>
            <a:r>
              <a:rPr lang="fi-FI" sz="3200" dirty="0" smtClean="0"/>
              <a:t> Helsinki</a:t>
            </a:r>
            <a:endParaRPr lang="fi-FI" sz="3200" dirty="0"/>
          </a:p>
        </p:txBody>
      </p:sp>
    </p:spTree>
    <p:extLst>
      <p:ext uri="{BB962C8B-B14F-4D97-AF65-F5344CB8AC3E}">
        <p14:creationId xmlns:p14="http://schemas.microsoft.com/office/powerpoint/2010/main" val="37822088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6. </a:t>
            </a:r>
            <a:r>
              <a:rPr lang="fi-FI" b="1" dirty="0"/>
              <a:t>Hymy – </a:t>
            </a:r>
            <a:r>
              <a:rPr lang="fi-FI" b="1" dirty="0" err="1" smtClean="0"/>
              <a:t>Smile</a:t>
            </a:r>
            <a:r>
              <a:rPr lang="fi-FI" b="1" dirty="0" smtClean="0"/>
              <a:t> </a:t>
            </a:r>
            <a:r>
              <a:rPr lang="fi-FI" b="1" dirty="0"/>
              <a:t/>
            </a:r>
            <a:br>
              <a:rPr lang="fi-FI" b="1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i-FI" dirty="0" smtClean="0"/>
              <a:t>Laulua raiteilla</a:t>
            </a:r>
          </a:p>
          <a:p>
            <a:r>
              <a:rPr lang="fi-FI" sz="1600" dirty="0">
                <a:hlinkClick r:id="rId2"/>
              </a:rPr>
              <a:t>https://</a:t>
            </a:r>
            <a:r>
              <a:rPr lang="fi-FI" sz="1600" dirty="0" smtClean="0">
                <a:hlinkClick r:id="rId2"/>
              </a:rPr>
              <a:t>www.facebook.com/Metropolis2012CoCreateHelsinki</a:t>
            </a:r>
            <a:endParaRPr lang="fi-FI" sz="1600" dirty="0" smtClean="0"/>
          </a:p>
          <a:p>
            <a:endParaRPr lang="fi-FI" dirty="0" smtClean="0"/>
          </a:p>
          <a:p>
            <a:endParaRPr lang="fi-FI" dirty="0" smtClean="0"/>
          </a:p>
          <a:p>
            <a:r>
              <a:rPr lang="fi-FI" dirty="0" smtClean="0"/>
              <a:t>Tunteiden video – Hymy joka tarttuu</a:t>
            </a:r>
            <a:endParaRPr lang="fi-FI" dirty="0"/>
          </a:p>
        </p:txBody>
      </p:sp>
      <p:pic>
        <p:nvPicPr>
          <p:cNvPr id="8" name="Sisällön paikkamerkki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394" y="1414272"/>
            <a:ext cx="4720171" cy="2655096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Tiina Piiroinen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11.9.2012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984467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7</a:t>
            </a:r>
            <a:r>
              <a:rPr lang="fi-FI" dirty="0" smtClean="0"/>
              <a:t>. </a:t>
            </a:r>
            <a:r>
              <a:rPr lang="fi-FI" dirty="0"/>
              <a:t>Lupa kuunnella.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73246"/>
          </a:xfrm>
        </p:spPr>
        <p:txBody>
          <a:bodyPr/>
          <a:lstStyle/>
          <a:p>
            <a:r>
              <a:rPr lang="fi-FI" sz="1600" dirty="0" smtClean="0"/>
              <a:t>Lupa </a:t>
            </a:r>
            <a:r>
              <a:rPr lang="fi-FI" sz="1600" dirty="0"/>
              <a:t>kuunnella. Ääniteos. Julkisessa liikennevälineessä, ahtaassa ja hikisessä tilassa mikään ei ärsytä niin, kuin joku kanssamatkustajista puhumassa äänekkäästi puhelimeen - ja se, ettei kuule, mitä puhelimen toisessa päässä sanotaan! Hauskoja, ärsyttäviä, outoja &amp; jännittäviä puhelinkeskusteluja koko matkan täydeltä. </a:t>
            </a:r>
            <a:endParaRPr lang="fi-FI" sz="1600" dirty="0" smtClean="0"/>
          </a:p>
          <a:p>
            <a:pPr marL="0" indent="0">
              <a:buNone/>
            </a:pPr>
            <a:endParaRPr lang="fi-FI" sz="1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Tiina Piiroinen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11</a:t>
            </a:r>
            <a:r>
              <a:rPr lang="fi-FI" dirty="0" smtClean="0"/>
              <a:t>.9.2012</a:t>
            </a:r>
            <a:endParaRPr lang="fi-FI" dirty="0"/>
          </a:p>
        </p:txBody>
      </p:sp>
      <p:pic>
        <p:nvPicPr>
          <p:cNvPr id="8" name="Sisällön paikkamerkki 7"/>
          <p:cNvPicPr>
            <a:picLocks noGrp="1" noChangeAspect="1"/>
          </p:cNvPicPr>
          <p:nvPr>
            <p:ph sz="quarter" idx="4"/>
          </p:nvPr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4930079" y="2052193"/>
            <a:ext cx="3631623" cy="33289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449609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 </a:t>
            </a:r>
            <a:r>
              <a:rPr lang="en-US" dirty="0"/>
              <a:t>Polaroid point "Your photo take-away".</a:t>
            </a:r>
            <a:br>
              <a:rPr lang="en-US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i-FI" dirty="0" smtClean="0"/>
              <a:t>Hauska kuva muistoksi</a:t>
            </a:r>
          </a:p>
          <a:p>
            <a:endParaRPr lang="fi-FI" dirty="0" smtClean="0"/>
          </a:p>
          <a:p>
            <a:r>
              <a:rPr lang="fi-FI" dirty="0" smtClean="0"/>
              <a:t>Video</a:t>
            </a:r>
            <a:endParaRPr lang="fi-FI" dirty="0" smtClean="0">
              <a:hlinkClick r:id="rId2"/>
            </a:endParaRPr>
          </a:p>
          <a:p>
            <a:pPr marL="0" indent="0">
              <a:buNone/>
            </a:pPr>
            <a:r>
              <a:rPr lang="fi-FI" dirty="0" smtClean="0">
                <a:hlinkClick r:id="rId2"/>
              </a:rPr>
              <a:t>https</a:t>
            </a:r>
            <a:r>
              <a:rPr lang="fi-FI" dirty="0">
                <a:hlinkClick r:id="rId2"/>
              </a:rPr>
              <a:t>://</a:t>
            </a:r>
            <a:r>
              <a:rPr lang="fi-FI" dirty="0" smtClean="0">
                <a:hlinkClick r:id="rId2"/>
              </a:rPr>
              <a:t>www.facebook.com/Metropolis2012CoCreateHelsinki</a:t>
            </a:r>
            <a:endParaRPr lang="fi-FI" dirty="0" smtClean="0"/>
          </a:p>
          <a:p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Tiina Piiroinen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12</a:t>
            </a:fld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11.9.2012</a:t>
            </a:r>
            <a:endParaRPr lang="fi-FI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113" y="1281113"/>
            <a:ext cx="4291151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84467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/>
              <a:t>9</a:t>
            </a:r>
            <a:r>
              <a:rPr lang="fi-FI" b="1" dirty="0" smtClean="0"/>
              <a:t>. </a:t>
            </a:r>
            <a:r>
              <a:rPr lang="fi-FI" b="1" dirty="0" err="1"/>
              <a:t>CoClap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i-FI" dirty="0" err="1" smtClean="0"/>
              <a:t>CoClap</a:t>
            </a:r>
            <a:r>
              <a:rPr lang="fi-FI" dirty="0" smtClean="0"/>
              <a:t> </a:t>
            </a:r>
            <a:r>
              <a:rPr lang="fi-FI" dirty="0" smtClean="0"/>
              <a:t>on mukaansa tempaava </a:t>
            </a:r>
            <a:r>
              <a:rPr lang="fi-FI" dirty="0" err="1" smtClean="0"/>
              <a:t>Flashmob</a:t>
            </a:r>
            <a:r>
              <a:rPr lang="fi-FI" dirty="0" smtClean="0"/>
              <a:t> tyyppinen taputuskokemus</a:t>
            </a:r>
            <a:endParaRPr lang="fi-FI" dirty="0" smtClean="0"/>
          </a:p>
          <a:p>
            <a:pPr marL="0" indent="0">
              <a:buNone/>
            </a:pPr>
            <a:r>
              <a:rPr lang="fi-FI" dirty="0" smtClean="0"/>
              <a:t> </a:t>
            </a:r>
            <a:endParaRPr lang="fi-FI" dirty="0" smtClean="0"/>
          </a:p>
          <a:p>
            <a:pPr marL="0" indent="0">
              <a:buNone/>
            </a:pPr>
            <a:r>
              <a:rPr lang="fi-FI" dirty="0" smtClean="0"/>
              <a:t>Video</a:t>
            </a:r>
            <a:endParaRPr lang="fi-FI" dirty="0"/>
          </a:p>
          <a:p>
            <a:pPr marL="0" indent="0">
              <a:buNone/>
            </a:pPr>
            <a:r>
              <a:rPr lang="fi-FI" dirty="0" smtClean="0">
                <a:hlinkClick r:id="rId2"/>
              </a:rPr>
              <a:t>http</a:t>
            </a:r>
            <a:r>
              <a:rPr lang="fi-FI" dirty="0">
                <a:hlinkClick r:id="rId2"/>
              </a:rPr>
              <a:t>://</a:t>
            </a:r>
            <a:r>
              <a:rPr lang="fi-FI" dirty="0" smtClean="0">
                <a:hlinkClick r:id="rId2"/>
              </a:rPr>
              <a:t>coclap.metropolia.fi</a:t>
            </a:r>
            <a:endParaRPr lang="fi-FI" dirty="0" smtClean="0"/>
          </a:p>
          <a:p>
            <a:pPr marL="0" indent="0">
              <a:buNone/>
            </a:pPr>
            <a:endParaRPr lang="fi-FI" dirty="0"/>
          </a:p>
        </p:txBody>
      </p:sp>
      <p:pic>
        <p:nvPicPr>
          <p:cNvPr id="8" name="Sisällön paikkamerkki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025" y="1342961"/>
            <a:ext cx="3972751" cy="3972751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Tiina Piiroinen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13</a:t>
            </a:fld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11.9.2012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9525659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10. </a:t>
            </a:r>
            <a:r>
              <a:rPr lang="fi-FI" b="1" dirty="0" err="1" smtClean="0"/>
              <a:t>FuTour</a:t>
            </a:r>
            <a:r>
              <a:rPr lang="fi-FI" b="1" dirty="0" smtClean="0"/>
              <a:t> </a:t>
            </a:r>
            <a:r>
              <a:rPr lang="fi-FI" b="1" dirty="0" smtClean="0"/>
              <a:t/>
            </a:r>
            <a:br>
              <a:rPr lang="fi-FI" b="1" dirty="0" smtClean="0"/>
            </a:br>
            <a:r>
              <a:rPr lang="fi-FI" b="1" dirty="0"/>
              <a:t> </a:t>
            </a:r>
            <a:r>
              <a:rPr lang="fi-FI" b="1" dirty="0" smtClean="0"/>
              <a:t>     </a:t>
            </a:r>
            <a:r>
              <a:rPr lang="fi-FI" b="1" dirty="0" smtClean="0"/>
              <a:t>H3Dsinki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937223" y="2966594"/>
            <a:ext cx="2790507" cy="2556382"/>
          </a:xfrm>
        </p:spPr>
        <p:txBody>
          <a:bodyPr/>
          <a:lstStyle/>
          <a:p>
            <a:r>
              <a:rPr lang="fi-FI" dirty="0" err="1" smtClean="0"/>
              <a:t>FuTour</a:t>
            </a:r>
            <a:r>
              <a:rPr lang="fi-FI" dirty="0" smtClean="0"/>
              <a:t> </a:t>
            </a:r>
            <a:r>
              <a:rPr lang="fi-FI" dirty="0"/>
              <a:t>H3Dsinki </a:t>
            </a:r>
            <a:endParaRPr lang="fi-FI" dirty="0" smtClean="0"/>
          </a:p>
          <a:p>
            <a:r>
              <a:rPr lang="fi-FI" sz="2000" dirty="0">
                <a:hlinkClick r:id="rId2"/>
              </a:rPr>
              <a:t>https://www.facebook.com/FuTourH3Dsinki</a:t>
            </a:r>
            <a:endParaRPr lang="fi-FI" sz="2000" dirty="0"/>
          </a:p>
          <a:p>
            <a:endParaRPr lang="fi-FI" dirty="0"/>
          </a:p>
        </p:txBody>
      </p:sp>
      <p:pic>
        <p:nvPicPr>
          <p:cNvPr id="8" name="Sisällön paikkamerkki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29" y="2255520"/>
            <a:ext cx="5008421" cy="3023616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Tiina Piiroinen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14</a:t>
            </a:fld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11</a:t>
            </a:r>
            <a:r>
              <a:rPr lang="fi-FI" dirty="0" smtClean="0"/>
              <a:t>.9.2012</a:t>
            </a:r>
            <a:endParaRPr lang="fi-F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880" y="558654"/>
            <a:ext cx="3972850" cy="185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256534" y="4120897"/>
            <a:ext cx="4803648" cy="1975104"/>
          </a:xfrm>
        </p:spPr>
        <p:txBody>
          <a:bodyPr/>
          <a:lstStyle/>
          <a:p>
            <a:pPr lvl="0" fontAlgn="auto">
              <a:spcBef>
                <a:spcPts val="200"/>
              </a:spcBef>
              <a:spcAft>
                <a:spcPts val="0"/>
              </a:spcAft>
              <a:defRPr/>
            </a:pPr>
            <a:r>
              <a:rPr lang="fi-FI" sz="2000" b="1" dirty="0" smtClean="0"/>
              <a:t>Kiitos!</a:t>
            </a:r>
            <a:br>
              <a:rPr lang="fi-FI" sz="2000" b="1" dirty="0" smtClean="0"/>
            </a:br>
            <a:r>
              <a:rPr lang="fi-FI" sz="2000" b="1" dirty="0"/>
              <a:t/>
            </a:r>
            <a:br>
              <a:rPr lang="fi-FI" sz="2000" b="1" dirty="0"/>
            </a:br>
            <a:r>
              <a:rPr lang="fi-FI" sz="2000" kern="1200" spc="0" dirty="0" err="1">
                <a:cs typeface="Tahoma" pitchFamily="34" charset="0"/>
              </a:rPr>
              <a:t>www.metropolia.fi</a:t>
            </a:r>
            <a:r>
              <a:rPr lang="fi-FI" sz="2000" kern="1200" spc="0" dirty="0">
                <a:cs typeface="Tahoma" pitchFamily="34" charset="0"/>
              </a:rPr>
              <a:t/>
            </a:r>
            <a:br>
              <a:rPr lang="fi-FI" sz="2000" kern="1200" spc="0" dirty="0">
                <a:cs typeface="Tahoma" pitchFamily="34" charset="0"/>
              </a:rPr>
            </a:br>
            <a:r>
              <a:rPr lang="en-US" sz="2000" dirty="0">
                <a:cs typeface="Tahoma" pitchFamily="34" charset="0"/>
              </a:rPr>
              <a:t>www.facebook.com/MetropoliaAMK</a:t>
            </a:r>
            <a:br>
              <a:rPr lang="en-US" sz="2000" dirty="0">
                <a:cs typeface="Tahoma" pitchFamily="34" charset="0"/>
              </a:rPr>
            </a:br>
            <a:r>
              <a:rPr lang="en-US" sz="2000" dirty="0" err="1" smtClean="0">
                <a:cs typeface="Tahoma" pitchFamily="34" charset="0"/>
              </a:rPr>
              <a:t>tiina.piiroinen</a:t>
            </a:r>
            <a:r>
              <a:rPr lang="fi-FI" sz="2000" kern="1200" spc="0" dirty="0" smtClean="0">
                <a:cs typeface="Tahoma" pitchFamily="34" charset="0"/>
              </a:rPr>
              <a:t>@</a:t>
            </a:r>
            <a:r>
              <a:rPr lang="fi-FI" sz="2000" kern="1200" spc="0" dirty="0" err="1" smtClean="0">
                <a:cs typeface="Tahoma" pitchFamily="34" charset="0"/>
              </a:rPr>
              <a:t>metropolia.fi</a:t>
            </a:r>
            <a:r>
              <a:rPr lang="en-US" kern="1200" spc="0" dirty="0">
                <a:cs typeface="Tahoma" pitchFamily="34" charset="0"/>
              </a:rPr>
              <a:t/>
            </a:r>
            <a:br>
              <a:rPr lang="en-US" kern="1200" spc="0" dirty="0">
                <a:cs typeface="Tahoma" pitchFamily="34" charset="0"/>
              </a:rPr>
            </a:br>
            <a:endParaRPr lang="fi-FI" b="1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Tiina Piiroinen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15</a:t>
            </a:fld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11.9,2012</a:t>
            </a:r>
            <a:endParaRPr lang="fi-FI" dirty="0"/>
          </a:p>
        </p:txBody>
      </p:sp>
      <p:pic>
        <p:nvPicPr>
          <p:cNvPr id="6146" name="Picture 2" descr="C:\Users\Tiina\Pictures\11.9.2012\IMG_22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48" y="2359660"/>
            <a:ext cx="2157984" cy="299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wiki.metropolia.fi/download/attachments/55444196/metropolis_logo_wiki.png?version=1&amp;modificationDate=13457143590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136" y="2091436"/>
            <a:ext cx="2318486" cy="2782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ELSINKI DESIGN WEE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032" y="562667"/>
            <a:ext cx="2343150" cy="70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wiki.metropolia.fi/download/attachments/55444196/kulttuuriratikka_logo_090910.jpg?version=1&amp;modificationDate=13457143990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136" y="1592194"/>
            <a:ext cx="4191000" cy="408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Your Home Pag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18" y="298983"/>
            <a:ext cx="3520618" cy="123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04800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Innovaatioprojekti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Metropolian</a:t>
            </a:r>
            <a:r>
              <a:rPr lang="fi-FI" dirty="0" smtClean="0"/>
              <a:t> opiskelijat osallistuvat opintojen aikana innovaatioprojekteihin …….</a:t>
            </a:r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Tiina Piiroinen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11</a:t>
            </a:r>
            <a:r>
              <a:rPr lang="fi-FI" dirty="0" smtClean="0"/>
              <a:t>.9.2012</a:t>
            </a:r>
            <a:endParaRPr lang="fi-FI" dirty="0"/>
          </a:p>
        </p:txBody>
      </p:sp>
      <p:pic>
        <p:nvPicPr>
          <p:cNvPr id="8194" name="Picture 2" descr="C:\Users\Tiina\AppData\Local\Microsoft\Windows\Temporary Internet Files\Content.IE5\AM1I8PN9\MC900441880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777" y="2634360"/>
            <a:ext cx="2249106" cy="3136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57190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Metropolis</a:t>
            </a:r>
            <a:r>
              <a:rPr lang="fi-FI" dirty="0" smtClean="0"/>
              <a:t> 2012 </a:t>
            </a:r>
            <a:r>
              <a:rPr lang="fi-FI" dirty="0" err="1" smtClean="0"/>
              <a:t>CoCreate</a:t>
            </a:r>
            <a:r>
              <a:rPr lang="fi-FI" dirty="0" smtClean="0"/>
              <a:t> Helsinki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/>
              <a:t>Metropolis</a:t>
            </a:r>
            <a:r>
              <a:rPr lang="fi-FI" dirty="0"/>
              <a:t> 2012 </a:t>
            </a:r>
            <a:r>
              <a:rPr lang="fi-FI" dirty="0" err="1"/>
              <a:t>CoCreate</a:t>
            </a:r>
            <a:r>
              <a:rPr lang="fi-FI" dirty="0"/>
              <a:t> Helsinki tuo Kulttuuriratikkaan Metropolia ammattikorkeakoulun kulttuurialan ottamaan varaslähdön Helsinki Design </a:t>
            </a:r>
            <a:r>
              <a:rPr lang="fi-FI" dirty="0" err="1"/>
              <a:t>Weekiin</a:t>
            </a:r>
            <a:r>
              <a:rPr lang="fi-FI" dirty="0"/>
              <a:t> yhdessä helsinkiläisten kanssa.</a:t>
            </a:r>
          </a:p>
          <a:p>
            <a:endParaRPr lang="fi-FI" dirty="0"/>
          </a:p>
          <a:p>
            <a:r>
              <a:rPr lang="fi-FI" dirty="0"/>
              <a:t>Kulttuurialan eri koulutusohjelmien opiskelijat (100 opiskelijaa yhdessä tilassa) törmäävät toisiinsa viiden päivän ajan ja kehittävät uusia tapoja kohdata kaupunkilaisia ratikassa.</a:t>
            </a: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11.9.2012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Tiina Piiroinen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Idea…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Viikko aikaa</a:t>
            </a:r>
          </a:p>
          <a:p>
            <a:r>
              <a:rPr lang="fi-FI" dirty="0" smtClean="0"/>
              <a:t>n100 toisilleen tuntematonta opiskelijaa (Sisustus, Muotoilu, Digiviestintä, TV, Kulttuurituotanto, Musiikki)</a:t>
            </a:r>
          </a:p>
          <a:p>
            <a:r>
              <a:rPr lang="fi-FI" dirty="0" smtClean="0"/>
              <a:t>Opettajat sparraavat</a:t>
            </a:r>
          </a:p>
          <a:p>
            <a:r>
              <a:rPr lang="fi-FI" dirty="0" smtClean="0"/>
              <a:t>Innovointia ja toteutusta</a:t>
            </a:r>
          </a:p>
          <a:p>
            <a:endParaRPr lang="fi-FI" dirty="0">
              <a:hlinkClick r:id="rId2"/>
            </a:endParaRPr>
          </a:p>
          <a:p>
            <a:r>
              <a:rPr lang="fi-FI" dirty="0" smtClean="0"/>
              <a:t>Vain lehdistötiedote on valmis!</a:t>
            </a:r>
            <a:endParaRPr lang="fi-FI" dirty="0" smtClean="0">
              <a:hlinkClick r:id="rId2"/>
            </a:endParaRPr>
          </a:p>
          <a:p>
            <a:r>
              <a:rPr lang="fi-FI" dirty="0">
                <a:hlinkClick r:id="rId2"/>
              </a:rPr>
              <a:t>https://www.facebook.com/Metropolis2012CoCreateHelsinki</a:t>
            </a:r>
            <a:endParaRPr lang="fi-FI" dirty="0"/>
          </a:p>
          <a:p>
            <a:endParaRPr lang="fi-FI" dirty="0">
              <a:hlinkClick r:id="rId2"/>
            </a:endParaRP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Tiina Piiroinen</a:t>
            </a:r>
            <a:endParaRPr lang="fi-FI" dirty="0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11.9.2012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7210138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1. </a:t>
            </a:r>
            <a:r>
              <a:rPr lang="fi-FI" dirty="0"/>
              <a:t>Oma </a:t>
            </a:r>
            <a:r>
              <a:rPr lang="fi-FI" dirty="0" smtClean="0"/>
              <a:t>sauna</a:t>
            </a:r>
            <a:br>
              <a:rPr lang="fi-FI" dirty="0" smtClean="0"/>
            </a:br>
            <a:r>
              <a:rPr lang="fi-FI" dirty="0" smtClean="0"/>
              <a:t>Ratikassa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/>
              <a:t> </a:t>
            </a:r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Tiina Piiroinen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11.9.2012</a:t>
            </a:r>
            <a:endParaRPr lang="fi-FI" dirty="0"/>
          </a:p>
        </p:txBody>
      </p:sp>
      <p:pic>
        <p:nvPicPr>
          <p:cNvPr id="2050" name="Picture 2" descr="C:\Users\Tiina\Pictures\Kulttuuriratikassa Saunassa 29.8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328" y="631952"/>
            <a:ext cx="3328416" cy="443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82" y="1863471"/>
            <a:ext cx="5125974" cy="3817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84467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2. </a:t>
            </a:r>
            <a:r>
              <a:rPr lang="fi-FI" dirty="0"/>
              <a:t>Posteljoonit. Koska olet viimeksi saanut kirjeen?</a:t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i-FI" dirty="0" smtClean="0"/>
              <a:t>Positiivisia, käsinkirjoitettuja kohdennettuja  </a:t>
            </a:r>
            <a:r>
              <a:rPr lang="fi-FI" dirty="0"/>
              <a:t>viestejä </a:t>
            </a:r>
            <a:r>
              <a:rPr lang="fi-FI" dirty="0" smtClean="0"/>
              <a:t>matkustajille kulttuuriratikan </a:t>
            </a:r>
            <a:r>
              <a:rPr lang="fi-FI" dirty="0"/>
              <a:t>reitillä.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Tiina Piiroinen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11.9.2012</a:t>
            </a:r>
            <a:endParaRPr lang="fi-FI" dirty="0"/>
          </a:p>
        </p:txBody>
      </p:sp>
      <p:pic>
        <p:nvPicPr>
          <p:cNvPr id="3074" name="Picture 2" descr="C:\Users\Tiina\Pictures\Posteljoon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4" t="19505"/>
          <a:stretch/>
        </p:blipFill>
        <p:spPr bwMode="auto">
          <a:xfrm>
            <a:off x="4730496" y="1402080"/>
            <a:ext cx="4047744" cy="456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84467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3. </a:t>
            </a:r>
            <a:r>
              <a:rPr lang="fi-FI" dirty="0"/>
              <a:t>Koti ratikassa</a:t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i-FI" dirty="0" smtClean="0"/>
              <a:t>Tilateos joka muovautuu matkanaikana</a:t>
            </a:r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Tiina Piiroinen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11.9.2012</a:t>
            </a:r>
            <a:endParaRPr lang="fi-FI" dirty="0"/>
          </a:p>
        </p:txBody>
      </p:sp>
      <p:pic>
        <p:nvPicPr>
          <p:cNvPr id="4098" name="Picture 2" descr="C:\Users\Tiina\Pictures\11.9.2012\IMG_23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790" y="519176"/>
            <a:ext cx="3835146" cy="5113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84467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 </a:t>
            </a:r>
            <a:r>
              <a:rPr lang="fi-FI" dirty="0" smtClean="0"/>
              <a:t>4. </a:t>
            </a:r>
            <a:r>
              <a:rPr lang="fi-FI" dirty="0" err="1" smtClean="0"/>
              <a:t>CoMemo</a:t>
            </a:r>
            <a:r>
              <a:rPr lang="fi-FI" dirty="0" smtClean="0"/>
              <a:t>  Tarinoita, kertomuksia ja muistoja jaettavaksi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33984" y="1804416"/>
            <a:ext cx="3096769" cy="3516884"/>
          </a:xfrm>
        </p:spPr>
        <p:txBody>
          <a:bodyPr/>
          <a:lstStyle/>
          <a:p>
            <a:endParaRPr lang="fi-FI" dirty="0" smtClean="0"/>
          </a:p>
          <a:p>
            <a:r>
              <a:rPr lang="fi-FI" dirty="0" err="1" smtClean="0"/>
              <a:t>Stories</a:t>
            </a:r>
            <a:r>
              <a:rPr lang="fi-FI" dirty="0" smtClean="0"/>
              <a:t>, </a:t>
            </a:r>
            <a:r>
              <a:rPr lang="fi-FI" dirty="0" err="1" smtClean="0"/>
              <a:t>tales</a:t>
            </a:r>
            <a:r>
              <a:rPr lang="fi-FI" dirty="0" smtClean="0"/>
              <a:t> and </a:t>
            </a:r>
            <a:r>
              <a:rPr lang="fi-FI" dirty="0" err="1" smtClean="0"/>
              <a:t>memories</a:t>
            </a:r>
            <a:r>
              <a:rPr lang="fi-FI" dirty="0" smtClean="0"/>
              <a:t> to </a:t>
            </a:r>
            <a:r>
              <a:rPr lang="fi-FI" dirty="0" err="1" smtClean="0"/>
              <a:t>share</a:t>
            </a:r>
            <a:r>
              <a:rPr lang="fi-FI" dirty="0" smtClean="0"/>
              <a:t>.</a:t>
            </a:r>
          </a:p>
          <a:p>
            <a:r>
              <a:rPr lang="fi-FI" dirty="0" smtClean="0"/>
              <a:t>Tarinoita</a:t>
            </a:r>
            <a:r>
              <a:rPr lang="fi-FI" dirty="0"/>
              <a:t>, kertomuksia ja muistoja </a:t>
            </a:r>
            <a:r>
              <a:rPr lang="fi-FI" dirty="0" smtClean="0"/>
              <a:t>jaettavaksi</a:t>
            </a:r>
            <a:endParaRPr lang="fi-FI" dirty="0"/>
          </a:p>
        </p:txBody>
      </p:sp>
      <p:pic>
        <p:nvPicPr>
          <p:cNvPr id="8" name="Sisällön paikkamerkki 7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041" y="1938528"/>
            <a:ext cx="4839472" cy="3377184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Tiina Piiroinen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8</a:t>
            </a:fld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11.9.2012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984467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 </a:t>
            </a:r>
            <a:r>
              <a:rPr lang="fi-FI" dirty="0" smtClean="0"/>
              <a:t>5. </a:t>
            </a:r>
            <a:r>
              <a:rPr lang="fi-FI" dirty="0"/>
              <a:t>Viestimetsä</a:t>
            </a:r>
            <a:r>
              <a:rPr lang="fi-FI" dirty="0" smtClean="0"/>
              <a:t>. Hyppää </a:t>
            </a:r>
            <a:r>
              <a:rPr lang="fi-FI" dirty="0"/>
              <a:t>urbaanin liikkuvan metsän kyytiin ja jätä sinne oma viestisi.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 dirty="0" smtClean="0"/>
          </a:p>
          <a:p>
            <a:r>
              <a:rPr lang="fi-FI" dirty="0" smtClean="0"/>
              <a:t>Metsän tuoksu</a:t>
            </a:r>
          </a:p>
          <a:p>
            <a:r>
              <a:rPr lang="fi-FI" dirty="0" smtClean="0"/>
              <a:t>Lintujen viserrys</a:t>
            </a:r>
          </a:p>
          <a:p>
            <a:pPr marL="0" indent="0">
              <a:buNone/>
            </a:pPr>
            <a:endParaRPr lang="fi-FI" dirty="0"/>
          </a:p>
        </p:txBody>
      </p:sp>
      <p:pic>
        <p:nvPicPr>
          <p:cNvPr id="8" name="Sisällön paikkamerkki 7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455" y="1767840"/>
            <a:ext cx="5153665" cy="4047744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Tiina Piiroinen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11.9.2012</a:t>
            </a:r>
          </a:p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984467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ukautettu suunnittelumal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5250</TotalTime>
  <Words>340</Words>
  <Application>Microsoft Office PowerPoint</Application>
  <PresentationFormat>Näytössä katseltava diaesitys (4:3)</PresentationFormat>
  <Paragraphs>97</Paragraphs>
  <Slides>15</Slides>
  <Notes>0</Notes>
  <HiddenSlides>0</HiddenSlides>
  <MMClips>0</MMClips>
  <ScaleCrop>false</ScaleCrop>
  <HeadingPairs>
    <vt:vector size="6" baseType="variant">
      <vt:variant>
        <vt:lpstr>Teema</vt:lpstr>
      </vt:variant>
      <vt:variant>
        <vt:i4>2</vt:i4>
      </vt:variant>
      <vt:variant>
        <vt:lpstr>Dian otsikot</vt:lpstr>
      </vt:variant>
      <vt:variant>
        <vt:i4>15</vt:i4>
      </vt:variant>
      <vt:variant>
        <vt:lpstr>Mukautetut diaesitykset</vt:lpstr>
      </vt:variant>
      <vt:variant>
        <vt:i4>18</vt:i4>
      </vt:variant>
    </vt:vector>
  </HeadingPairs>
  <TitlesOfParts>
    <vt:vector size="35" baseType="lpstr">
      <vt:lpstr>2_Metropolia_strategia</vt:lpstr>
      <vt:lpstr>Mukautettu suunnittelumalli</vt:lpstr>
      <vt:lpstr>PowerPoint-esitys</vt:lpstr>
      <vt:lpstr>Innovaatioprojekti</vt:lpstr>
      <vt:lpstr>Metropolis 2012 CoCreate Helsinki</vt:lpstr>
      <vt:lpstr>Idea…</vt:lpstr>
      <vt:lpstr>1. Oma sauna Ratikassa</vt:lpstr>
      <vt:lpstr>2. Posteljoonit. Koska olet viimeksi saanut kirjeen? </vt:lpstr>
      <vt:lpstr>3. Koti ratikassa </vt:lpstr>
      <vt:lpstr> 4. CoMemo  Tarinoita, kertomuksia ja muistoja jaettavaksi</vt:lpstr>
      <vt:lpstr> 5. Viestimetsä. Hyppää urbaanin liikkuvan metsän kyytiin ja jätä sinne oma viestisi.</vt:lpstr>
      <vt:lpstr>6. Hymy – Smile  </vt:lpstr>
      <vt:lpstr>7. Lupa kuunnella. </vt:lpstr>
      <vt:lpstr>8. Polaroid point "Your photo take-away". </vt:lpstr>
      <vt:lpstr>9. CoClap</vt:lpstr>
      <vt:lpstr>10. FuTour        H3Dsinki</vt:lpstr>
      <vt:lpstr>Kiitos!  www.metropolia.fi www.facebook.com/MetropoliaAMK tiina.piiroinen@metropolia.fi 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Tiina</cp:lastModifiedBy>
  <cp:revision>175</cp:revision>
  <dcterms:created xsi:type="dcterms:W3CDTF">2012-03-26T07:11:52Z</dcterms:created>
  <dcterms:modified xsi:type="dcterms:W3CDTF">2012-09-11T15:20:19Z</dcterms:modified>
</cp:coreProperties>
</file>