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0" r:id="rId5"/>
    <p:sldId id="261" r:id="rId6"/>
    <p:sldId id="258" r:id="rId7"/>
    <p:sldId id="259" r:id="rId8"/>
    <p:sldId id="262" r:id="rId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60DEDEE-06B0-485E-9D12-D2D5247EFB5C}" type="datetimeFigureOut">
              <a:rPr lang="fi-FI" smtClean="0"/>
              <a:t>16.5.2012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2D620A3-BD32-4973-9625-B6573768375F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j8Ba9rWhU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MetropolisHelsink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tiina.piiroinen@metropolia.f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68" y="1333762"/>
            <a:ext cx="3492064" cy="419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123728" y="5524238"/>
            <a:ext cx="559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>
                <a:hlinkClick r:id="rId3"/>
              </a:rPr>
              <a:t>http://www.youtube.com/watch?v=7j8Ba9rWhUg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95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31640" y="1700808"/>
            <a:ext cx="7272808" cy="4486632"/>
          </a:xfrm>
        </p:spPr>
        <p:txBody>
          <a:bodyPr>
            <a:normAutofit fontScale="85000" lnSpcReduction="20000"/>
          </a:bodyPr>
          <a:lstStyle/>
          <a:p>
            <a:r>
              <a:rPr lang="fi-FI" dirty="0"/>
              <a:t> </a:t>
            </a:r>
          </a:p>
          <a:p>
            <a:r>
              <a:rPr lang="fi-FI" dirty="0"/>
              <a:t>Entä jos… näköaisti surkastuu?</a:t>
            </a:r>
          </a:p>
          <a:p>
            <a:r>
              <a:rPr lang="fi-FI" dirty="0"/>
              <a:t>Entä jos… ohikiitävä hetki pysähtyy?</a:t>
            </a:r>
          </a:p>
          <a:p>
            <a:r>
              <a:rPr lang="fi-FI" dirty="0"/>
              <a:t>Entä jos… arki murtuu?</a:t>
            </a:r>
          </a:p>
          <a:p>
            <a:r>
              <a:rPr lang="fi-FI" dirty="0"/>
              <a:t> </a:t>
            </a:r>
          </a:p>
          <a:p>
            <a:r>
              <a:rPr lang="fi-FI" dirty="0"/>
              <a:t>Entä jos… aistit terävöityvät?</a:t>
            </a:r>
          </a:p>
          <a:p>
            <a:r>
              <a:rPr lang="fi-FI" dirty="0"/>
              <a:t>Entä jos… tunteet voimistuvat? </a:t>
            </a:r>
          </a:p>
          <a:p>
            <a:r>
              <a:rPr lang="fi-FI" dirty="0"/>
              <a:t>Entä jos… ruumis valtaa mielen?</a:t>
            </a:r>
          </a:p>
          <a:p>
            <a:r>
              <a:rPr lang="fi-FI" dirty="0"/>
              <a:t> </a:t>
            </a:r>
          </a:p>
          <a:p>
            <a:r>
              <a:rPr lang="fi-FI" dirty="0"/>
              <a:t>Entä jos… joudut tarinan sisälle?</a:t>
            </a:r>
          </a:p>
          <a:p>
            <a:r>
              <a:rPr lang="fi-FI" dirty="0"/>
              <a:t>Entä jos… olet enemmän läsnä kuin nyt?</a:t>
            </a:r>
          </a:p>
          <a:p>
            <a:r>
              <a:rPr lang="fi-FI" dirty="0"/>
              <a:t> </a:t>
            </a:r>
          </a:p>
          <a:p>
            <a:r>
              <a:rPr lang="fi-FI" dirty="0" smtClean="0"/>
              <a:t>					ja </a:t>
            </a:r>
            <a:r>
              <a:rPr lang="fi-FI" dirty="0"/>
              <a:t>silmä ja mieli ovat yksi.</a:t>
            </a:r>
          </a:p>
          <a:p>
            <a:endParaRPr lang="fi-FI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504826" y="3810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0000" lnSpcReduction="20000"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none" spc="0" baseline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fi-FI" b="1" dirty="0" smtClean="0"/>
              <a:t>METROPOLIS 2012 – </a:t>
            </a:r>
            <a:r>
              <a:rPr lang="fi-FI" b="1" dirty="0" err="1" smtClean="0"/>
              <a:t>CoCreate</a:t>
            </a:r>
            <a:r>
              <a:rPr lang="fi-FI" b="1" dirty="0" smtClean="0"/>
              <a:t> HELSINKI  (</a:t>
            </a:r>
            <a:r>
              <a:rPr lang="fi-FI" b="1" dirty="0" err="1" smtClean="0"/>
              <a:t>Helsinki</a:t>
            </a:r>
            <a:r>
              <a:rPr lang="fi-FI" b="1" dirty="0" smtClean="0"/>
              <a:t> Design </a:t>
            </a:r>
            <a:r>
              <a:rPr lang="fi-FI" b="1" dirty="0" err="1" smtClean="0"/>
              <a:t>Week</a:t>
            </a:r>
            <a:r>
              <a:rPr lang="fi-FI" b="1" dirty="0" smtClean="0"/>
              <a:t>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2174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fi-FI" sz="2000" dirty="0"/>
              <a:t> </a:t>
            </a:r>
            <a:r>
              <a:rPr lang="fi-FI" sz="2000" dirty="0" err="1" smtClean="0"/>
              <a:t>Metropolis</a:t>
            </a:r>
            <a:r>
              <a:rPr lang="fi-FI" sz="2000" dirty="0" smtClean="0"/>
              <a:t> </a:t>
            </a:r>
            <a:r>
              <a:rPr lang="fi-FI" sz="2000" dirty="0"/>
              <a:t>- </a:t>
            </a:r>
            <a:r>
              <a:rPr lang="fi-FI" sz="2000" dirty="0" smtClean="0"/>
              <a:t>viikko </a:t>
            </a:r>
            <a:r>
              <a:rPr lang="fi-FI" sz="2000" dirty="0"/>
              <a:t>järjestetään Metropolia Ammattikorkeakoulussa nyt </a:t>
            </a:r>
            <a:r>
              <a:rPr lang="fi-FI" sz="2000" dirty="0" smtClean="0"/>
              <a:t>neljättä </a:t>
            </a:r>
            <a:r>
              <a:rPr lang="fi-FI" sz="2000" dirty="0"/>
              <a:t>kertaa. </a:t>
            </a:r>
            <a:r>
              <a:rPr lang="fi-FI" sz="2000" dirty="0" smtClean="0"/>
              <a:t>P</a:t>
            </a:r>
            <a:r>
              <a:rPr lang="fi-FI" sz="2000" dirty="0" smtClean="0"/>
              <a:t>rojektia </a:t>
            </a:r>
            <a:r>
              <a:rPr lang="fi-FI" sz="2000" dirty="0"/>
              <a:t>toteuttavat kulttuurialan opiskelijat. </a:t>
            </a:r>
            <a:endParaRPr lang="fi-FI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fi-FI" sz="2000" dirty="0" smtClean="0"/>
              <a:t>Tänä </a:t>
            </a:r>
            <a:r>
              <a:rPr lang="fi-FI" sz="2000" dirty="0"/>
              <a:t>vuonna mukana on noin 100 eri alojen opiskelijaa; muun muassa kulttuurituottajia, </a:t>
            </a:r>
            <a:r>
              <a:rPr lang="fi-FI" sz="2000" dirty="0" smtClean="0"/>
              <a:t>sisustussuunnittelijoita, viestinnän </a:t>
            </a:r>
            <a:r>
              <a:rPr lang="fi-FI" sz="2000" dirty="0"/>
              <a:t>opiskelijoita, muotoilijoita ja musiikin opiskelijoita. </a:t>
            </a:r>
            <a:endParaRPr lang="fi-FI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fi-FI" sz="2000" dirty="0" err="1" smtClean="0"/>
              <a:t>Metropolis</a:t>
            </a:r>
            <a:r>
              <a:rPr lang="fi-FI" sz="2000" dirty="0" smtClean="0"/>
              <a:t> </a:t>
            </a:r>
            <a:r>
              <a:rPr lang="fi-FI" sz="2000" dirty="0"/>
              <a:t>toteutetaan tällä kertaa yhteistyössä </a:t>
            </a:r>
            <a:r>
              <a:rPr lang="fi-FI" sz="2000" dirty="0" smtClean="0"/>
              <a:t>Helsinki Design </a:t>
            </a:r>
            <a:r>
              <a:rPr lang="fi-FI" sz="2000" dirty="0" err="1" smtClean="0"/>
              <a:t>Weekin</a:t>
            </a:r>
            <a:r>
              <a:rPr lang="fi-FI" sz="2000" dirty="0" smtClean="0"/>
              <a:t> kanssa</a:t>
            </a:r>
            <a:r>
              <a:rPr lang="fi-FI" sz="2000" dirty="0" smtClean="0"/>
              <a:t>.</a:t>
            </a:r>
            <a:endParaRPr lang="fi-FI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fi-FI" sz="2000" dirty="0" err="1" smtClean="0"/>
              <a:t>Metropolis-viikon</a:t>
            </a:r>
            <a:r>
              <a:rPr lang="fi-FI" sz="2000" dirty="0" smtClean="0"/>
              <a:t> </a:t>
            </a:r>
            <a:r>
              <a:rPr lang="fi-FI" sz="2000" dirty="0"/>
              <a:t>tavoitteena on </a:t>
            </a:r>
            <a:r>
              <a:rPr lang="fi-FI" sz="2000" dirty="0" smtClean="0"/>
              <a:t>luoda </a:t>
            </a:r>
            <a:r>
              <a:rPr lang="fi-FI" sz="2000" dirty="0" err="1" smtClean="0"/>
              <a:t>osallistavia</a:t>
            </a:r>
            <a:r>
              <a:rPr lang="fi-FI" sz="2000" dirty="0" smtClean="0"/>
              <a:t> </a:t>
            </a:r>
            <a:r>
              <a:rPr lang="fi-FI" sz="2000" dirty="0" smtClean="0"/>
              <a:t>hetkiä kaupunkilaisille </a:t>
            </a:r>
            <a:r>
              <a:rPr lang="fi-FI" sz="2000" dirty="0" smtClean="0"/>
              <a:t>monialaisessa </a:t>
            </a:r>
            <a:r>
              <a:rPr lang="fi-FI" sz="2000" dirty="0" smtClean="0"/>
              <a:t>yhteistyössä.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fi-FI" sz="2000" dirty="0" smtClean="0"/>
              <a:t>Tavoitteena on ottaa kaupunkitiloja haltuun yhdessä kaupunkilaisten kanssa. Dokumentointi ja </a:t>
            </a:r>
            <a:r>
              <a:rPr lang="fi-FI" sz="2000" dirty="0" err="1" smtClean="0"/>
              <a:t>viraalitoiminta</a:t>
            </a:r>
            <a:r>
              <a:rPr lang="fi-FI" sz="2000" dirty="0" smtClean="0"/>
              <a:t>/ markkinointi netissä ovat olennaisia.</a:t>
            </a:r>
            <a:endParaRPr lang="fi-FI" sz="2000" dirty="0"/>
          </a:p>
          <a:p>
            <a:r>
              <a:rPr lang="fi-FI" sz="2000" dirty="0"/>
              <a:t> </a:t>
            </a:r>
          </a:p>
          <a:p>
            <a:r>
              <a:rPr lang="fi-FI" sz="2000" dirty="0"/>
              <a:t> </a:t>
            </a:r>
          </a:p>
          <a:p>
            <a:r>
              <a:rPr lang="fi-FI" sz="2000" dirty="0"/>
              <a:t> </a:t>
            </a:r>
          </a:p>
          <a:p>
            <a:r>
              <a:rPr lang="fi-FI" sz="2000" dirty="0"/>
              <a:t> </a:t>
            </a:r>
          </a:p>
          <a:p>
            <a:endParaRPr lang="fi-FI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8684070" cy="1066800"/>
          </a:xfrm>
        </p:spPr>
        <p:txBody>
          <a:bodyPr>
            <a:normAutofit fontScale="90000"/>
          </a:bodyPr>
          <a:lstStyle/>
          <a:p>
            <a:r>
              <a:rPr lang="fi-FI" b="1" dirty="0"/>
              <a:t>METROPOLIS 2012 – </a:t>
            </a:r>
            <a:r>
              <a:rPr lang="fi-FI" b="1" dirty="0" err="1"/>
              <a:t>CoCreate</a:t>
            </a:r>
            <a:r>
              <a:rPr lang="fi-FI" b="1" dirty="0"/>
              <a:t> HELSINKI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2272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fi-FI" sz="2800" b="1" i="1" dirty="0" err="1"/>
              <a:t>Metropolis</a:t>
            </a:r>
            <a:r>
              <a:rPr lang="fi-FI" sz="2800" b="1" i="1" dirty="0"/>
              <a:t> -viikon ajankohta: 20.8 -24.8.2012 sekä 29.8 – 31.8.2012 (illat</a:t>
            </a:r>
            <a:r>
              <a:rPr lang="fi-FI" sz="2800" b="1" i="1" dirty="0" smtClean="0"/>
              <a:t>)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i-FI" sz="2800" dirty="0"/>
              <a:t>Bileet ja kenraalit pe 24.8.2012, varaa iltakin</a:t>
            </a:r>
            <a:r>
              <a:rPr lang="fi-FI" sz="2800" dirty="0" smtClean="0"/>
              <a:t>!</a:t>
            </a:r>
            <a:endParaRPr lang="fi-FI" sz="2800" dirty="0"/>
          </a:p>
          <a:p>
            <a:pPr marL="457200" indent="-457200">
              <a:buFont typeface="Wingdings" pitchFamily="2" charset="2"/>
              <a:buChar char="ü"/>
            </a:pPr>
            <a:r>
              <a:rPr lang="fi-FI" sz="2800" dirty="0" err="1" smtClean="0"/>
              <a:t>Metropolis</a:t>
            </a:r>
            <a:r>
              <a:rPr lang="fi-FI" sz="2800" dirty="0" smtClean="0"/>
              <a:t> </a:t>
            </a:r>
            <a:r>
              <a:rPr lang="fi-FI" sz="2800" dirty="0"/>
              <a:t>- </a:t>
            </a:r>
            <a:r>
              <a:rPr lang="fi-FI" sz="2800" dirty="0" err="1"/>
              <a:t>CoCreate</a:t>
            </a:r>
            <a:r>
              <a:rPr lang="fi-FI" sz="2800" dirty="0"/>
              <a:t> Helsinki </a:t>
            </a:r>
            <a:r>
              <a:rPr lang="fi-FI" sz="2800" dirty="0" smtClean="0"/>
              <a:t>tapahtumat </a:t>
            </a:r>
            <a:r>
              <a:rPr lang="fi-FI" sz="2800" dirty="0"/>
              <a:t>Helsingin keskustassa 29.8. – 31.8.2012 (illat</a:t>
            </a:r>
            <a:r>
              <a:rPr lang="fi-FI" sz="2800" dirty="0" smtClean="0"/>
              <a:t>), varaa!! </a:t>
            </a:r>
            <a:endParaRPr lang="fi-FI" sz="2800" dirty="0"/>
          </a:p>
          <a:p>
            <a:pPr marL="457200" indent="-457200">
              <a:buFont typeface="Wingdings" pitchFamily="2" charset="2"/>
              <a:buChar char="ü"/>
            </a:pPr>
            <a:r>
              <a:rPr lang="fi-FI" sz="2800" dirty="0" smtClean="0"/>
              <a:t>Työskentely </a:t>
            </a:r>
            <a:r>
              <a:rPr lang="fi-FI" sz="2800" dirty="0" smtClean="0"/>
              <a:t>tapahtuu Arabiassa, Tikkurilassa, keskustassa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i-FI" sz="2800" dirty="0" smtClean="0"/>
              <a:t>2. opiskelijoille, muutkin tervetulleita!!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Aika, paikka..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6508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95536" y="1844824"/>
            <a:ext cx="7680960" cy="4508376"/>
          </a:xfrm>
        </p:spPr>
        <p:txBody>
          <a:bodyPr/>
          <a:lstStyle/>
          <a:p>
            <a:r>
              <a:rPr lang="fi-FI" dirty="0" smtClean="0"/>
              <a:t>Lue kesällä seuraava teos:</a:t>
            </a:r>
          </a:p>
          <a:p>
            <a:endParaRPr lang="fi-FI" dirty="0"/>
          </a:p>
          <a:p>
            <a:pPr algn="ctr"/>
            <a:r>
              <a:rPr lang="fi-FI" b="1" dirty="0" smtClean="0"/>
              <a:t>Maurice </a:t>
            </a:r>
            <a:r>
              <a:rPr lang="fi-FI" b="1" dirty="0" err="1" smtClean="0"/>
              <a:t>Merleau-Ponty</a:t>
            </a:r>
            <a:r>
              <a:rPr lang="fi-FI" b="1" dirty="0" smtClean="0"/>
              <a:t>: Silmä ja mieli (1993).</a:t>
            </a:r>
          </a:p>
          <a:p>
            <a:endParaRPr lang="fi-FI" dirty="0"/>
          </a:p>
          <a:p>
            <a:r>
              <a:rPr lang="fi-FI" dirty="0" smtClean="0"/>
              <a:t>Teos on saatavilla kirjastoista, monisteina koululta.</a:t>
            </a:r>
          </a:p>
          <a:p>
            <a:endParaRPr lang="fi-FI" dirty="0"/>
          </a:p>
          <a:p>
            <a:pPr algn="ctr"/>
            <a:r>
              <a:rPr lang="fi-FI" b="1" dirty="0" smtClean="0"/>
              <a:t>Tehtävä: Mietiskele.</a:t>
            </a:r>
            <a:endParaRPr lang="fi-FI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Ennakkotehtävä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110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700808"/>
            <a:ext cx="7680960" cy="4486632"/>
          </a:xfrm>
        </p:spPr>
        <p:txBody>
          <a:bodyPr/>
          <a:lstStyle/>
          <a:p>
            <a:r>
              <a:rPr lang="fi-FI" dirty="0"/>
              <a:t>Suunnittelun lähtökohtaisena metodina toimii </a:t>
            </a:r>
            <a:r>
              <a:rPr lang="fi-FI" dirty="0" err="1" smtClean="0"/>
              <a:t>tarinaistaminen</a:t>
            </a:r>
            <a:r>
              <a:rPr lang="fi-FI" dirty="0" smtClean="0"/>
              <a:t> ja ajatuskoe.</a:t>
            </a:r>
          </a:p>
          <a:p>
            <a:endParaRPr lang="fi-FI" dirty="0" smtClean="0"/>
          </a:p>
          <a:p>
            <a:r>
              <a:rPr lang="fi-FI" dirty="0" smtClean="0"/>
              <a:t>Ajatuskokeen idea</a:t>
            </a:r>
            <a:r>
              <a:rPr lang="fi-FI" dirty="0"/>
              <a:t>:</a:t>
            </a:r>
            <a:br>
              <a:rPr lang="fi-FI" dirty="0"/>
            </a:br>
            <a:r>
              <a:rPr lang="fi-FI" dirty="0" smtClean="0"/>
              <a:t>“Ajatuskoe </a:t>
            </a:r>
            <a:r>
              <a:rPr lang="fi-FI" dirty="0"/>
              <a:t>on metodi, jolla ideoidaan tulevaisuutta luovasti. Ajatuskokeessa esitetään väite jostain asiasta joka tulevaisuudessa on toisin. Ajatuskoe voi perustua tutkittuun ennakointitietoon, villeihin arvauksiin tai näiden yhdistelmään. Ajatuskoe voidaan esittää lauseena, joka alkaa: "Entä jos..."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Tarinaistaminen</a:t>
            </a:r>
            <a:r>
              <a:rPr lang="fi-FI" dirty="0" smtClean="0"/>
              <a:t> ja ajatuskoe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9606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endParaRPr lang="fi-FI" dirty="0" smtClean="0">
              <a:hlinkClick r:id="rId2"/>
            </a:endParaRPr>
          </a:p>
          <a:p>
            <a:pPr algn="ctr"/>
            <a:endParaRPr lang="fi-FI" dirty="0">
              <a:hlinkClick r:id="rId2"/>
            </a:endParaRPr>
          </a:p>
          <a:p>
            <a:pPr algn="ctr"/>
            <a:endParaRPr lang="fi-FI" dirty="0" smtClean="0">
              <a:hlinkClick r:id="rId2"/>
            </a:endParaRPr>
          </a:p>
          <a:p>
            <a:pPr algn="ctr"/>
            <a:r>
              <a:rPr lang="fi-FI" dirty="0" smtClean="0">
                <a:hlinkClick r:id="rId2"/>
              </a:rPr>
              <a:t>http</a:t>
            </a:r>
            <a:r>
              <a:rPr lang="fi-FI" dirty="0">
                <a:hlinkClick r:id="rId2"/>
              </a:rPr>
              <a:t>://</a:t>
            </a:r>
            <a:r>
              <a:rPr lang="fi-FI" dirty="0" smtClean="0">
                <a:hlinkClick r:id="rId2"/>
              </a:rPr>
              <a:t>www.youtube.com/MetropolisHelsinki</a:t>
            </a:r>
            <a:endParaRPr lang="fi-FI" dirty="0" smtClean="0"/>
          </a:p>
          <a:p>
            <a:pPr algn="ctr"/>
            <a:endParaRPr lang="fi-FI" dirty="0"/>
          </a:p>
          <a:p>
            <a:pPr algn="ctr"/>
            <a:r>
              <a:rPr lang="fi-FI" dirty="0" smtClean="0"/>
              <a:t>Huomaa kuitenkin, että tänä vuonna homma on </a:t>
            </a:r>
            <a:r>
              <a:rPr lang="fi-FI" dirty="0" err="1" smtClean="0"/>
              <a:t>aaaivan</a:t>
            </a:r>
            <a:r>
              <a:rPr lang="fi-FI" dirty="0" smtClean="0"/>
              <a:t> erilainen…</a:t>
            </a:r>
          </a:p>
          <a:p>
            <a:pPr algn="ctr"/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Tutustu aikaisempiin </a:t>
            </a:r>
            <a:r>
              <a:rPr lang="fi-FI" dirty="0" err="1" smtClean="0"/>
              <a:t>Metropolis</a:t>
            </a:r>
            <a:r>
              <a:rPr lang="fi-FI" dirty="0" smtClean="0"/>
              <a:t> tuotoksiin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92753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dirty="0"/>
              <a:t> </a:t>
            </a:r>
          </a:p>
          <a:p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>Tiina Piiroinen</a:t>
            </a:r>
            <a:br>
              <a:rPr lang="fi-FI" dirty="0"/>
            </a:br>
            <a:r>
              <a:rPr lang="fi-FI" dirty="0"/>
              <a:t>Tuottaja</a:t>
            </a:r>
            <a:br>
              <a:rPr lang="fi-FI" dirty="0"/>
            </a:br>
            <a:r>
              <a:rPr lang="fi-FI" dirty="0"/>
              <a:t>040-7182565</a:t>
            </a:r>
            <a:br>
              <a:rPr lang="fi-FI" dirty="0"/>
            </a:br>
            <a:r>
              <a:rPr lang="fi-FI" u="sng" dirty="0" err="1">
                <a:hlinkClick r:id="rId2"/>
              </a:rPr>
              <a:t>tiina.piiroinen@metropolia.fi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b="1" dirty="0" smtClean="0"/>
              <a:t>Lisätietoja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69496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57</TotalTime>
  <Words>136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Mylar</vt:lpstr>
      <vt:lpstr>PowerPoint Presentation</vt:lpstr>
      <vt:lpstr>PowerPoint Presentation</vt:lpstr>
      <vt:lpstr>METROPOLIS 2012 – CoCreate HELSINKI</vt:lpstr>
      <vt:lpstr>Aika, paikka..</vt:lpstr>
      <vt:lpstr>Ennakkotehtävä</vt:lpstr>
      <vt:lpstr>Tarinaistaminen ja ajatuskoe</vt:lpstr>
      <vt:lpstr>Tutustu aikaisempiin Metropolis tuotoksiin</vt:lpstr>
      <vt:lpstr>Lisätietoja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8</cp:revision>
  <dcterms:created xsi:type="dcterms:W3CDTF">2012-05-02T08:55:11Z</dcterms:created>
  <dcterms:modified xsi:type="dcterms:W3CDTF">2012-05-16T08:19:14Z</dcterms:modified>
</cp:coreProperties>
</file>