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58" r:id="rId5"/>
    <p:sldId id="259" r:id="rId6"/>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5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A60DEDEE-06B0-485E-9D12-D2D5247EFB5C}" type="datetimeFigureOut">
              <a:rPr lang="fi-FI" smtClean="0"/>
              <a:t>2.5.2012</a:t>
            </a:fld>
            <a:endParaRPr lang="fi-FI"/>
          </a:p>
        </p:txBody>
      </p:sp>
      <p:sp>
        <p:nvSpPr>
          <p:cNvPr id="23" name="Slide Number Placeholder 22"/>
          <p:cNvSpPr>
            <a:spLocks noGrp="1"/>
          </p:cNvSpPr>
          <p:nvPr>
            <p:ph type="sldNum" sz="quarter" idx="11"/>
          </p:nvPr>
        </p:nvSpPr>
        <p:spPr/>
        <p:txBody>
          <a:bodyPr/>
          <a:lstStyle/>
          <a:p>
            <a:fld id="{B2D620A3-BD32-4973-9625-B6573768375F}" type="slidenum">
              <a:rPr lang="fi-FI" smtClean="0"/>
              <a:t>‹#›</a:t>
            </a:fld>
            <a:endParaRPr lang="fi-FI"/>
          </a:p>
        </p:txBody>
      </p:sp>
      <p:sp>
        <p:nvSpPr>
          <p:cNvPr id="24" name="Footer Placeholder 23"/>
          <p:cNvSpPr>
            <a:spLocks noGrp="1"/>
          </p:cNvSpPr>
          <p:nvPr>
            <p:ph type="ftr" sz="quarter" idx="12"/>
          </p:nvPr>
        </p:nvSpPr>
        <p:spPr/>
        <p:txBody>
          <a:bodyPr/>
          <a:lstStyle/>
          <a:p>
            <a:endParaRPr lang="fi-FI"/>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0DEDEE-06B0-485E-9D12-D2D5247EFB5C}" type="datetimeFigureOut">
              <a:rPr lang="fi-FI" smtClean="0"/>
              <a:t>2.5.2012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2D620A3-BD32-4973-9625-B6573768375F}" type="slidenum">
              <a:rPr lang="fi-FI" smtClean="0"/>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0DEDEE-06B0-485E-9D12-D2D5247EFB5C}" type="datetimeFigureOut">
              <a:rPr lang="fi-FI" smtClean="0"/>
              <a:t>2.5.2012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2D620A3-BD32-4973-9625-B6573768375F}" type="slidenum">
              <a:rPr lang="fi-FI" smtClean="0"/>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A60DEDEE-06B0-485E-9D12-D2D5247EFB5C}" type="datetimeFigureOut">
              <a:rPr lang="fi-FI" smtClean="0"/>
              <a:t>2.5.2012</a:t>
            </a:fld>
            <a:endParaRPr lang="fi-FI"/>
          </a:p>
        </p:txBody>
      </p:sp>
      <p:sp>
        <p:nvSpPr>
          <p:cNvPr id="19" name="Slide Number Placeholder 18"/>
          <p:cNvSpPr>
            <a:spLocks noGrp="1"/>
          </p:cNvSpPr>
          <p:nvPr>
            <p:ph type="sldNum" sz="quarter" idx="15"/>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6"/>
          </p:nvPr>
        </p:nvSpPr>
        <p:spPr/>
        <p:txBody>
          <a:bodyPr/>
          <a:lstStyle/>
          <a:p>
            <a:endParaRPr lang="fi-FI"/>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A60DEDEE-06B0-485E-9D12-D2D5247EFB5C}" type="datetimeFigureOut">
              <a:rPr lang="fi-FI" smtClean="0"/>
              <a:t>2.5.2012</a:t>
            </a:fld>
            <a:endParaRPr lang="fi-FI"/>
          </a:p>
        </p:txBody>
      </p:sp>
      <p:sp>
        <p:nvSpPr>
          <p:cNvPr id="20" name="Slide Number Placeholder 19"/>
          <p:cNvSpPr>
            <a:spLocks noGrp="1"/>
          </p:cNvSpPr>
          <p:nvPr>
            <p:ph type="sldNum" sz="quarter" idx="11"/>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2"/>
          </p:nvPr>
        </p:nvSpPr>
        <p:spPr/>
        <p:txBody>
          <a:bodyPr/>
          <a:lstStyle/>
          <a:p>
            <a:endParaRPr lang="fi-FI"/>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A60DEDEE-06B0-485E-9D12-D2D5247EFB5C}" type="datetimeFigureOut">
              <a:rPr lang="fi-FI" smtClean="0"/>
              <a:t>2.5.2012</a:t>
            </a:fld>
            <a:endParaRPr lang="fi-FI"/>
          </a:p>
        </p:txBody>
      </p:sp>
      <p:sp>
        <p:nvSpPr>
          <p:cNvPr id="25" name="Slide Number Placeholder 24"/>
          <p:cNvSpPr>
            <a:spLocks noGrp="1"/>
          </p:cNvSpPr>
          <p:nvPr>
            <p:ph type="sldNum" sz="quarter" idx="16"/>
          </p:nvPr>
        </p:nvSpPr>
        <p:spPr/>
        <p:txBody>
          <a:bodyPr/>
          <a:lstStyle/>
          <a:p>
            <a:fld id="{B2D620A3-BD32-4973-9625-B6573768375F}" type="slidenum">
              <a:rPr lang="fi-FI" smtClean="0"/>
              <a:t>‹#›</a:t>
            </a:fld>
            <a:endParaRPr lang="fi-FI"/>
          </a:p>
        </p:txBody>
      </p:sp>
      <p:sp>
        <p:nvSpPr>
          <p:cNvPr id="26" name="Footer Placeholder 25"/>
          <p:cNvSpPr>
            <a:spLocks noGrp="1"/>
          </p:cNvSpPr>
          <p:nvPr>
            <p:ph type="ftr" sz="quarter" idx="17"/>
          </p:nvPr>
        </p:nvSpPr>
        <p:spPr/>
        <p:txBody>
          <a:bodyPr/>
          <a:lstStyle/>
          <a:p>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A60DEDEE-06B0-485E-9D12-D2D5247EFB5C}" type="datetimeFigureOut">
              <a:rPr lang="fi-FI" smtClean="0"/>
              <a:t>2.5.2012</a:t>
            </a:fld>
            <a:endParaRPr lang="fi-FI"/>
          </a:p>
        </p:txBody>
      </p:sp>
      <p:sp>
        <p:nvSpPr>
          <p:cNvPr id="24" name="Slide Number Placeholder 23"/>
          <p:cNvSpPr>
            <a:spLocks noGrp="1"/>
          </p:cNvSpPr>
          <p:nvPr>
            <p:ph type="sldNum" sz="quarter" idx="17"/>
          </p:nvPr>
        </p:nvSpPr>
        <p:spPr/>
        <p:txBody>
          <a:bodyPr/>
          <a:lstStyle/>
          <a:p>
            <a:fld id="{B2D620A3-BD32-4973-9625-B6573768375F}" type="slidenum">
              <a:rPr lang="fi-FI" smtClean="0"/>
              <a:t>‹#›</a:t>
            </a:fld>
            <a:endParaRPr lang="fi-FI"/>
          </a:p>
        </p:txBody>
      </p:sp>
      <p:sp>
        <p:nvSpPr>
          <p:cNvPr id="29" name="Footer Placeholder 28"/>
          <p:cNvSpPr>
            <a:spLocks noGrp="1"/>
          </p:cNvSpPr>
          <p:nvPr>
            <p:ph type="ftr" sz="quarter" idx="18"/>
          </p:nvPr>
        </p:nvSpPr>
        <p:spPr/>
        <p:txBody>
          <a:bodyPr/>
          <a:lstStyle/>
          <a:p>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A60DEDEE-06B0-485E-9D12-D2D5247EFB5C}" type="datetimeFigureOut">
              <a:rPr lang="fi-FI" smtClean="0"/>
              <a:t>2.5.2012</a:t>
            </a:fld>
            <a:endParaRPr lang="fi-FI"/>
          </a:p>
        </p:txBody>
      </p:sp>
      <p:sp>
        <p:nvSpPr>
          <p:cNvPr id="14" name="Slide Number Placeholder 13"/>
          <p:cNvSpPr>
            <a:spLocks noGrp="1"/>
          </p:cNvSpPr>
          <p:nvPr>
            <p:ph type="sldNum" sz="quarter" idx="11"/>
          </p:nvPr>
        </p:nvSpPr>
        <p:spPr/>
        <p:txBody>
          <a:bodyPr/>
          <a:lstStyle/>
          <a:p>
            <a:fld id="{B2D620A3-BD32-4973-9625-B6573768375F}" type="slidenum">
              <a:rPr lang="fi-FI" smtClean="0"/>
              <a:t>‹#›</a:t>
            </a:fld>
            <a:endParaRPr lang="fi-FI"/>
          </a:p>
        </p:txBody>
      </p:sp>
      <p:sp>
        <p:nvSpPr>
          <p:cNvPr id="18" name="Footer Placeholder 17"/>
          <p:cNvSpPr>
            <a:spLocks noGrp="1"/>
          </p:cNvSpPr>
          <p:nvPr>
            <p:ph type="ftr" sz="quarter" idx="12"/>
          </p:nvPr>
        </p:nvSpPr>
        <p:spPr/>
        <p:txBody>
          <a:bodyPr/>
          <a:lstStyle/>
          <a:p>
            <a:endParaRPr lang="fi-FI"/>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A60DEDEE-06B0-485E-9D12-D2D5247EFB5C}" type="datetimeFigureOut">
              <a:rPr lang="fi-FI" smtClean="0"/>
              <a:t>2.5.2012</a:t>
            </a:fld>
            <a:endParaRPr lang="fi-FI"/>
          </a:p>
        </p:txBody>
      </p:sp>
      <p:sp>
        <p:nvSpPr>
          <p:cNvPr id="12" name="Slide Number Placeholder 11"/>
          <p:cNvSpPr>
            <a:spLocks noGrp="1"/>
          </p:cNvSpPr>
          <p:nvPr>
            <p:ph type="sldNum" sz="quarter" idx="11"/>
          </p:nvPr>
        </p:nvSpPr>
        <p:spPr/>
        <p:txBody>
          <a:bodyPr/>
          <a:lstStyle/>
          <a:p>
            <a:fld id="{B2D620A3-BD32-4973-9625-B6573768375F}" type="slidenum">
              <a:rPr lang="fi-FI" smtClean="0"/>
              <a:t>‹#›</a:t>
            </a:fld>
            <a:endParaRPr lang="fi-FI"/>
          </a:p>
        </p:txBody>
      </p:sp>
      <p:sp>
        <p:nvSpPr>
          <p:cNvPr id="13" name="Footer Placeholder 12"/>
          <p:cNvSpPr>
            <a:spLocks noGrp="1"/>
          </p:cNvSpPr>
          <p:nvPr>
            <p:ph type="ftr" sz="quarter" idx="12"/>
          </p:nvPr>
        </p:nvSpPr>
        <p:spPr/>
        <p:txBody>
          <a:bodyPr/>
          <a:lstStyle/>
          <a:p>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A60DEDEE-06B0-485E-9D12-D2D5247EFB5C}" type="datetimeFigureOut">
              <a:rPr lang="fi-FI" smtClean="0"/>
              <a:t>2.5.2012</a:t>
            </a:fld>
            <a:endParaRPr lang="fi-FI"/>
          </a:p>
        </p:txBody>
      </p:sp>
      <p:sp>
        <p:nvSpPr>
          <p:cNvPr id="18" name="Slide Number Placeholder 17"/>
          <p:cNvSpPr>
            <a:spLocks noGrp="1"/>
          </p:cNvSpPr>
          <p:nvPr>
            <p:ph type="sldNum" sz="quarter" idx="16"/>
          </p:nvPr>
        </p:nvSpPr>
        <p:spPr/>
        <p:txBody>
          <a:bodyPr/>
          <a:lstStyle/>
          <a:p>
            <a:fld id="{B2D620A3-BD32-4973-9625-B6573768375F}" type="slidenum">
              <a:rPr lang="fi-FI" smtClean="0"/>
              <a:t>‹#›</a:t>
            </a:fld>
            <a:endParaRPr lang="fi-FI"/>
          </a:p>
        </p:txBody>
      </p:sp>
      <p:sp>
        <p:nvSpPr>
          <p:cNvPr id="20" name="Footer Placeholder 19"/>
          <p:cNvSpPr>
            <a:spLocks noGrp="1"/>
          </p:cNvSpPr>
          <p:nvPr>
            <p:ph type="ftr" sz="quarter" idx="17"/>
          </p:nvPr>
        </p:nvSpPr>
        <p:spPr/>
        <p:txBody>
          <a:bodyPr/>
          <a:lstStyle/>
          <a:p>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A60DEDEE-06B0-485E-9D12-D2D5247EFB5C}" type="datetimeFigureOut">
              <a:rPr lang="fi-FI" smtClean="0"/>
              <a:t>2.5.2012</a:t>
            </a:fld>
            <a:endParaRPr lang="fi-FI"/>
          </a:p>
        </p:txBody>
      </p:sp>
      <p:sp>
        <p:nvSpPr>
          <p:cNvPr id="20" name="Slide Number Placeholder 19"/>
          <p:cNvSpPr>
            <a:spLocks noGrp="1"/>
          </p:cNvSpPr>
          <p:nvPr>
            <p:ph type="sldNum" sz="quarter" idx="15"/>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6"/>
          </p:nvPr>
        </p:nvSpPr>
        <p:spPr/>
        <p:txBody>
          <a:bodyPr/>
          <a:lstStyle/>
          <a:p>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A60DEDEE-06B0-485E-9D12-D2D5247EFB5C}" type="datetimeFigureOut">
              <a:rPr lang="fi-FI" smtClean="0"/>
              <a:t>2.5.2012</a:t>
            </a:fld>
            <a:endParaRPr lang="fi-FI"/>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fi-FI"/>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B2D620A3-BD32-4973-9625-B6573768375F}" type="slidenum">
              <a:rPr lang="fi-FI" smtClean="0"/>
              <a:t>‹#›</a:t>
            </a:fld>
            <a:endParaRPr lang="fi-FI"/>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7j8Ba9rWhUg"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MetropolisHelsinki"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5968" y="1333762"/>
            <a:ext cx="3492064" cy="4190476"/>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2123728" y="5524238"/>
            <a:ext cx="5598368" cy="646331"/>
          </a:xfrm>
          <a:prstGeom prst="rect">
            <a:avLst/>
          </a:prstGeom>
        </p:spPr>
        <p:txBody>
          <a:bodyPr wrap="square">
            <a:spAutoFit/>
          </a:bodyPr>
          <a:lstStyle/>
          <a:p>
            <a:r>
              <a:rPr lang="fi-FI" dirty="0" smtClean="0">
                <a:hlinkClick r:id="rId3"/>
              </a:rPr>
              <a:t>http://www.youtube.com/watch?v=7j8Ba9rWhUg</a:t>
            </a:r>
            <a:endParaRPr lang="fi-FI" dirty="0" smtClean="0"/>
          </a:p>
          <a:p>
            <a:endParaRPr lang="fi-FI" dirty="0"/>
          </a:p>
        </p:txBody>
      </p:sp>
    </p:spTree>
    <p:extLst>
      <p:ext uri="{BB962C8B-B14F-4D97-AF65-F5344CB8AC3E}">
        <p14:creationId xmlns:p14="http://schemas.microsoft.com/office/powerpoint/2010/main" val="229541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fi-FI" sz="2000" dirty="0"/>
              <a:t> </a:t>
            </a:r>
          </a:p>
          <a:p>
            <a:pPr marL="342900" indent="-342900">
              <a:buFont typeface="Wingdings" pitchFamily="2" charset="2"/>
              <a:buChar char="ü"/>
            </a:pPr>
            <a:r>
              <a:rPr lang="fi-FI" sz="2000" dirty="0" err="1"/>
              <a:t>Metropolis</a:t>
            </a:r>
            <a:r>
              <a:rPr lang="fi-FI" sz="2000" dirty="0"/>
              <a:t> - innovaatioviikko järjestetään Metropolia Ammattikorkeakoulussa nyt </a:t>
            </a:r>
            <a:r>
              <a:rPr lang="fi-FI" sz="2000" dirty="0" smtClean="0"/>
              <a:t>neljättä </a:t>
            </a:r>
            <a:r>
              <a:rPr lang="fi-FI" sz="2000" dirty="0"/>
              <a:t>kertaa. Innovaatioprojektia toteuttavat kulttuurialan opiskelijat. </a:t>
            </a:r>
            <a:endParaRPr lang="fi-FI" sz="2000" dirty="0" smtClean="0"/>
          </a:p>
          <a:p>
            <a:pPr marL="342900" indent="-342900">
              <a:buFont typeface="Wingdings" pitchFamily="2" charset="2"/>
              <a:buChar char="ü"/>
            </a:pPr>
            <a:r>
              <a:rPr lang="fi-FI" sz="2000" dirty="0" smtClean="0"/>
              <a:t>Tänä </a:t>
            </a:r>
            <a:r>
              <a:rPr lang="fi-FI" sz="2000" dirty="0"/>
              <a:t>vuonna mukana on noin 100 eri alojen opiskelijaa; muun muassa kulttuurituottajia, viestinnän opiskelijoita, muotoilijoita ja musiikin opiskelijoita. </a:t>
            </a:r>
            <a:endParaRPr lang="fi-FI" sz="2000" dirty="0" smtClean="0"/>
          </a:p>
          <a:p>
            <a:pPr marL="342900" indent="-342900">
              <a:buFont typeface="Wingdings" pitchFamily="2" charset="2"/>
              <a:buChar char="ü"/>
            </a:pPr>
            <a:r>
              <a:rPr lang="fi-FI" sz="2000" dirty="0" err="1" smtClean="0"/>
              <a:t>Metropolis</a:t>
            </a:r>
            <a:r>
              <a:rPr lang="fi-FI" sz="2000" dirty="0" smtClean="0"/>
              <a:t> </a:t>
            </a:r>
            <a:r>
              <a:rPr lang="fi-FI" sz="2000" dirty="0"/>
              <a:t>toteutetaan tällä kertaa yhteistyössä </a:t>
            </a:r>
            <a:r>
              <a:rPr lang="fi-FI" sz="2000" dirty="0" smtClean="0"/>
              <a:t>World Design Capital (WDC) kanssa.</a:t>
            </a:r>
            <a:endParaRPr lang="fi-FI" sz="2000" dirty="0"/>
          </a:p>
          <a:p>
            <a:pPr marL="342900" indent="-342900">
              <a:buFont typeface="Wingdings" pitchFamily="2" charset="2"/>
              <a:buChar char="ü"/>
            </a:pPr>
            <a:r>
              <a:rPr lang="fi-FI" sz="2000" dirty="0" err="1" smtClean="0"/>
              <a:t>Metropolis-viikon</a:t>
            </a:r>
            <a:r>
              <a:rPr lang="fi-FI" sz="2000" dirty="0" smtClean="0"/>
              <a:t> </a:t>
            </a:r>
            <a:r>
              <a:rPr lang="fi-FI" sz="2000" dirty="0"/>
              <a:t>tavoitteena on </a:t>
            </a:r>
            <a:r>
              <a:rPr lang="fi-FI" sz="2000" dirty="0" smtClean="0"/>
              <a:t>luoda </a:t>
            </a:r>
            <a:r>
              <a:rPr lang="fi-FI" sz="2000" dirty="0"/>
              <a:t>monialaisia ja moniulotteisia tulevaisuuden visioita ajankohtaisiin </a:t>
            </a:r>
            <a:r>
              <a:rPr lang="fi-FI" sz="2000" dirty="0" smtClean="0"/>
              <a:t>kaupunkitiloihin monialaisessa yhteistyössä.</a:t>
            </a:r>
            <a:endParaRPr lang="fi-FI" sz="2000" dirty="0"/>
          </a:p>
          <a:p>
            <a:r>
              <a:rPr lang="fi-FI" sz="2000" dirty="0"/>
              <a:t> </a:t>
            </a:r>
          </a:p>
          <a:p>
            <a:r>
              <a:rPr lang="fi-FI" sz="2000" dirty="0"/>
              <a:t> </a:t>
            </a:r>
          </a:p>
          <a:p>
            <a:r>
              <a:rPr lang="fi-FI" sz="2000" dirty="0"/>
              <a:t> </a:t>
            </a:r>
          </a:p>
          <a:p>
            <a:r>
              <a:rPr lang="fi-FI" sz="2000" dirty="0"/>
              <a:t> </a:t>
            </a:r>
          </a:p>
          <a:p>
            <a:endParaRPr lang="fi-FI" sz="2000" dirty="0"/>
          </a:p>
        </p:txBody>
      </p:sp>
      <p:sp>
        <p:nvSpPr>
          <p:cNvPr id="3" name="Title 2"/>
          <p:cNvSpPr>
            <a:spLocks noGrp="1"/>
          </p:cNvSpPr>
          <p:nvPr>
            <p:ph type="title"/>
          </p:nvPr>
        </p:nvSpPr>
        <p:spPr/>
        <p:txBody>
          <a:bodyPr/>
          <a:lstStyle/>
          <a:p>
            <a:r>
              <a:rPr lang="fi-FI" dirty="0" err="1" smtClean="0"/>
              <a:t>Metropolis</a:t>
            </a:r>
            <a:r>
              <a:rPr lang="fi-FI" dirty="0" smtClean="0"/>
              <a:t> Helsinki</a:t>
            </a:r>
            <a:endParaRPr lang="fi-FI" dirty="0"/>
          </a:p>
        </p:txBody>
      </p:sp>
    </p:spTree>
    <p:extLst>
      <p:ext uri="{BB962C8B-B14F-4D97-AF65-F5344CB8AC3E}">
        <p14:creationId xmlns:p14="http://schemas.microsoft.com/office/powerpoint/2010/main" val="3622724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457200" indent="-457200">
              <a:buFont typeface="Wingdings" pitchFamily="2" charset="2"/>
              <a:buChar char="ü"/>
            </a:pPr>
            <a:r>
              <a:rPr lang="fi-FI" sz="2800" dirty="0" err="1"/>
              <a:t>Metropolis</a:t>
            </a:r>
            <a:r>
              <a:rPr lang="fi-FI" sz="2800" dirty="0"/>
              <a:t> -viikon ajankohta: 20.8 - 24.8.2012</a:t>
            </a:r>
          </a:p>
          <a:p>
            <a:pPr marL="457200" indent="-457200">
              <a:buFont typeface="Wingdings" pitchFamily="2" charset="2"/>
              <a:buChar char="ü"/>
            </a:pPr>
            <a:r>
              <a:rPr lang="fi-FI" sz="2800" dirty="0" smtClean="0"/>
              <a:t>Arabiassa ja Tikkurilassa</a:t>
            </a:r>
          </a:p>
          <a:p>
            <a:pPr marL="457200" indent="-457200">
              <a:buFont typeface="Wingdings" pitchFamily="2" charset="2"/>
              <a:buChar char="ü"/>
            </a:pPr>
            <a:r>
              <a:rPr lang="fi-FI" sz="2800" dirty="0" smtClean="0"/>
              <a:t>2. opiskelijoille</a:t>
            </a:r>
            <a:endParaRPr lang="fi-FI" dirty="0"/>
          </a:p>
        </p:txBody>
      </p:sp>
      <p:sp>
        <p:nvSpPr>
          <p:cNvPr id="3" name="Title 2"/>
          <p:cNvSpPr>
            <a:spLocks noGrp="1"/>
          </p:cNvSpPr>
          <p:nvPr>
            <p:ph type="title"/>
          </p:nvPr>
        </p:nvSpPr>
        <p:spPr/>
        <p:txBody>
          <a:bodyPr/>
          <a:lstStyle/>
          <a:p>
            <a:r>
              <a:rPr lang="fi-FI" dirty="0" smtClean="0"/>
              <a:t>Aika, paikka..</a:t>
            </a:r>
            <a:endParaRPr lang="fi-FI" dirty="0"/>
          </a:p>
        </p:txBody>
      </p:sp>
    </p:spTree>
    <p:extLst>
      <p:ext uri="{BB962C8B-B14F-4D97-AF65-F5344CB8AC3E}">
        <p14:creationId xmlns:p14="http://schemas.microsoft.com/office/powerpoint/2010/main" val="3565080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fi-FI" dirty="0"/>
              <a:t>Suunnittelun lähtökohtaisena metodina toimii ajatuskoe. </a:t>
            </a:r>
            <a:endParaRPr lang="fi-FI" dirty="0" smtClean="0"/>
          </a:p>
          <a:p>
            <a:r>
              <a:rPr lang="fi-FI" dirty="0" smtClean="0"/>
              <a:t>Ajatuskokeen </a:t>
            </a:r>
            <a:r>
              <a:rPr lang="fi-FI" dirty="0"/>
              <a:t>idea:</a:t>
            </a:r>
            <a:br>
              <a:rPr lang="fi-FI" dirty="0"/>
            </a:br>
            <a:r>
              <a:rPr lang="fi-FI" dirty="0"/>
              <a:t>“Ajatuskoe on metodi, jolla ideoidaan tulevaisuutta luovasti. Ajatuskokeessa esitetään väite jostain asiasta joka tulevaisuudessa on toisin. Ajatuskoe voi perustua tutkittuun ennakointitietoon, villeihin arvauksiin tai näiden yhdistelmään. Ajatuskoe voidaan esittää lauseena, joka alkaa: "Entä jos..."</a:t>
            </a:r>
          </a:p>
        </p:txBody>
      </p:sp>
      <p:sp>
        <p:nvSpPr>
          <p:cNvPr id="3" name="Title 2"/>
          <p:cNvSpPr>
            <a:spLocks noGrp="1"/>
          </p:cNvSpPr>
          <p:nvPr>
            <p:ph type="title"/>
          </p:nvPr>
        </p:nvSpPr>
        <p:spPr/>
        <p:txBody>
          <a:bodyPr/>
          <a:lstStyle/>
          <a:p>
            <a:r>
              <a:rPr lang="fi-FI" dirty="0" smtClean="0"/>
              <a:t>Ajatuskoe</a:t>
            </a:r>
            <a:endParaRPr lang="fi-FI" dirty="0"/>
          </a:p>
        </p:txBody>
      </p:sp>
    </p:spTree>
    <p:extLst>
      <p:ext uri="{BB962C8B-B14F-4D97-AF65-F5344CB8AC3E}">
        <p14:creationId xmlns:p14="http://schemas.microsoft.com/office/powerpoint/2010/main" val="34960675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algn="ctr"/>
            <a:endParaRPr lang="fi-FI" dirty="0" smtClean="0">
              <a:hlinkClick r:id="rId2"/>
            </a:endParaRPr>
          </a:p>
          <a:p>
            <a:pPr algn="ctr"/>
            <a:endParaRPr lang="fi-FI" dirty="0">
              <a:hlinkClick r:id="rId2"/>
            </a:endParaRPr>
          </a:p>
          <a:p>
            <a:pPr algn="ctr"/>
            <a:endParaRPr lang="fi-FI" dirty="0" smtClean="0">
              <a:hlinkClick r:id="rId2"/>
            </a:endParaRPr>
          </a:p>
          <a:p>
            <a:pPr algn="ctr"/>
            <a:r>
              <a:rPr lang="fi-FI" dirty="0" smtClean="0">
                <a:hlinkClick r:id="rId2"/>
              </a:rPr>
              <a:t>http</a:t>
            </a:r>
            <a:r>
              <a:rPr lang="fi-FI" dirty="0">
                <a:hlinkClick r:id="rId2"/>
              </a:rPr>
              <a:t>://</a:t>
            </a:r>
            <a:r>
              <a:rPr lang="fi-FI" dirty="0" smtClean="0">
                <a:hlinkClick r:id="rId2"/>
              </a:rPr>
              <a:t>www.youtube.com/MetropolisHelsinki</a:t>
            </a:r>
            <a:endParaRPr lang="fi-FI" dirty="0" smtClean="0"/>
          </a:p>
          <a:p>
            <a:pPr algn="ctr"/>
            <a:endParaRPr lang="fi-FI" dirty="0"/>
          </a:p>
        </p:txBody>
      </p:sp>
      <p:sp>
        <p:nvSpPr>
          <p:cNvPr id="3" name="Title 2"/>
          <p:cNvSpPr>
            <a:spLocks noGrp="1"/>
          </p:cNvSpPr>
          <p:nvPr>
            <p:ph type="title"/>
          </p:nvPr>
        </p:nvSpPr>
        <p:spPr/>
        <p:txBody>
          <a:bodyPr>
            <a:normAutofit fontScale="90000"/>
          </a:bodyPr>
          <a:lstStyle/>
          <a:p>
            <a:r>
              <a:rPr lang="fi-FI" dirty="0" smtClean="0"/>
              <a:t>Tutustu aikaisempiin </a:t>
            </a:r>
            <a:r>
              <a:rPr lang="fi-FI" dirty="0" err="1" smtClean="0"/>
              <a:t>Metropolis</a:t>
            </a:r>
            <a:r>
              <a:rPr lang="fi-FI" dirty="0" smtClean="0"/>
              <a:t> tuotoksiin</a:t>
            </a:r>
            <a:endParaRPr lang="fi-FI" dirty="0"/>
          </a:p>
        </p:txBody>
      </p:sp>
    </p:spTree>
    <p:extLst>
      <p:ext uri="{BB962C8B-B14F-4D97-AF65-F5344CB8AC3E}">
        <p14:creationId xmlns:p14="http://schemas.microsoft.com/office/powerpoint/2010/main" val="35927533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Mylar</Template>
  <TotalTime>22</TotalTime>
  <Words>40</Words>
  <Application>Microsoft Office PowerPoint</Application>
  <PresentationFormat>On-screen Show (4:3)</PresentationFormat>
  <Paragraphs>23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Mylar</vt:lpstr>
      <vt:lpstr>PowerPoint Presentation</vt:lpstr>
      <vt:lpstr>Metropolis Helsinki</vt:lpstr>
      <vt:lpstr>Aika, paikka..</vt:lpstr>
      <vt:lpstr>Ajatuskoe</vt:lpstr>
      <vt:lpstr>Tutustu aikaisempiin Metropolis tuotoksiin</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Laura-Maija Hero</dc:creator>
  <cp:lastModifiedBy>Laura-Maija Hero</cp:lastModifiedBy>
  <cp:revision>2</cp:revision>
  <dcterms:created xsi:type="dcterms:W3CDTF">2012-05-02T08:55:11Z</dcterms:created>
  <dcterms:modified xsi:type="dcterms:W3CDTF">2012-05-02T09:17:14Z</dcterms:modified>
</cp:coreProperties>
</file>