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0" r:id="rId4"/>
    <p:sldId id="261" r:id="rId5"/>
    <p:sldId id="258" r:id="rId6"/>
    <p:sldId id="259" r:id="rId7"/>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52426" y="2895600"/>
            <a:ext cx="4572000" cy="13687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Rectangle 14"/>
          <p:cNvSpPr/>
          <p:nvPr/>
        </p:nvSpPr>
        <p:spPr>
          <a:xfrm>
            <a:off x="0" y="4743451"/>
            <a:ext cx="9144000" cy="21145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Connector 15"/>
          <p:cNvCxnSpPr/>
          <p:nvPr/>
        </p:nvCxnSpPr>
        <p:spPr>
          <a:xfrm>
            <a:off x="0" y="4714875"/>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Date Placeholder 21"/>
          <p:cNvSpPr>
            <a:spLocks noGrp="1"/>
          </p:cNvSpPr>
          <p:nvPr>
            <p:ph type="dt" sz="half" idx="10"/>
          </p:nvPr>
        </p:nvSpPr>
        <p:spPr/>
        <p:txBody>
          <a:bodyPr/>
          <a:lstStyle/>
          <a:p>
            <a:fld id="{A60DEDEE-06B0-485E-9D12-D2D5247EFB5C}" type="datetimeFigureOut">
              <a:rPr lang="fi-FI" smtClean="0"/>
              <a:t>15.5.2012</a:t>
            </a:fld>
            <a:endParaRPr lang="fi-FI"/>
          </a:p>
        </p:txBody>
      </p:sp>
      <p:sp>
        <p:nvSpPr>
          <p:cNvPr id="23" name="Slide Number Placeholder 22"/>
          <p:cNvSpPr>
            <a:spLocks noGrp="1"/>
          </p:cNvSpPr>
          <p:nvPr>
            <p:ph type="sldNum" sz="quarter" idx="11"/>
          </p:nvPr>
        </p:nvSpPr>
        <p:spPr/>
        <p:txBody>
          <a:bodyPr/>
          <a:lstStyle/>
          <a:p>
            <a:fld id="{B2D620A3-BD32-4973-9625-B6573768375F}" type="slidenum">
              <a:rPr lang="fi-FI" smtClean="0"/>
              <a:t>‹#›</a:t>
            </a:fld>
            <a:endParaRPr lang="fi-FI"/>
          </a:p>
        </p:txBody>
      </p:sp>
      <p:sp>
        <p:nvSpPr>
          <p:cNvPr id="24" name="Footer Placeholder 23"/>
          <p:cNvSpPr>
            <a:spLocks noGrp="1"/>
          </p:cNvSpPr>
          <p:nvPr>
            <p:ph type="ftr" sz="quarter" idx="12"/>
          </p:nvPr>
        </p:nvSpPr>
        <p:spPr/>
        <p:txBody>
          <a:bodyPr/>
          <a:lstStyle/>
          <a:p>
            <a:endParaRPr lang="fi-FI"/>
          </a:p>
        </p:txBody>
      </p:sp>
      <p:sp>
        <p:nvSpPr>
          <p:cNvPr id="12" name="Title 11"/>
          <p:cNvSpPr>
            <a:spLocks noGrp="1"/>
          </p:cNvSpPr>
          <p:nvPr>
            <p:ph type="title"/>
          </p:nvPr>
        </p:nvSpPr>
        <p:spPr>
          <a:xfrm>
            <a:off x="352426" y="457200"/>
            <a:ext cx="7680960" cy="2438399"/>
          </a:xfrm>
        </p:spPr>
        <p:txBody>
          <a:bodyPr>
            <a:normAutofit/>
          </a:bodyPr>
          <a:lstStyle>
            <a:lvl1pPr>
              <a:spcBef>
                <a:spcPts val="0"/>
              </a:spcBef>
              <a:defRPr kumimoji="0" lang="en-US" sz="6000" b="1" i="0" u="none" strike="noStrike" kern="1200" cap="none" spc="0" normalizeH="0" baseline="0" noProof="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0DEDEE-06B0-485E-9D12-D2D5247EFB5C}" type="datetimeFigureOut">
              <a:rPr lang="fi-FI" smtClean="0"/>
              <a:t>15.5.2012</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2D620A3-BD32-4973-9625-B6573768375F}" type="slidenum">
              <a:rPr lang="fi-FI" smtClean="0"/>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0DEDEE-06B0-485E-9D12-D2D5247EFB5C}" type="datetimeFigureOut">
              <a:rPr lang="fi-FI" smtClean="0"/>
              <a:t>15.5.2012</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B2D620A3-BD32-4973-9625-B6573768375F}" type="slidenum">
              <a:rPr lang="fi-FI" smtClean="0"/>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ontent Placeholder 30"/>
          <p:cNvSpPr>
            <a:spLocks noGrp="1"/>
          </p:cNvSpPr>
          <p:nvPr>
            <p:ph sz="quarter" idx="13"/>
          </p:nvPr>
        </p:nvSpPr>
        <p:spPr>
          <a:xfrm>
            <a:off x="352426" y="1463040"/>
            <a:ext cx="7680960" cy="4724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Date Placeholder 11"/>
          <p:cNvSpPr>
            <a:spLocks noGrp="1"/>
          </p:cNvSpPr>
          <p:nvPr>
            <p:ph type="dt" sz="half" idx="14"/>
          </p:nvPr>
        </p:nvSpPr>
        <p:spPr/>
        <p:txBody>
          <a:bodyPr/>
          <a:lstStyle/>
          <a:p>
            <a:fld id="{A60DEDEE-06B0-485E-9D12-D2D5247EFB5C}" type="datetimeFigureOut">
              <a:rPr lang="fi-FI" smtClean="0"/>
              <a:t>15.5.2012</a:t>
            </a:fld>
            <a:endParaRPr lang="fi-FI"/>
          </a:p>
        </p:txBody>
      </p:sp>
      <p:sp>
        <p:nvSpPr>
          <p:cNvPr id="19" name="Slide Number Placeholder 18"/>
          <p:cNvSpPr>
            <a:spLocks noGrp="1"/>
          </p:cNvSpPr>
          <p:nvPr>
            <p:ph type="sldNum" sz="quarter" idx="15"/>
          </p:nvPr>
        </p:nvSpPr>
        <p:spPr/>
        <p:txBody>
          <a:bodyPr/>
          <a:lstStyle/>
          <a:p>
            <a:fld id="{B2D620A3-BD32-4973-9625-B6573768375F}" type="slidenum">
              <a:rPr lang="fi-FI" smtClean="0"/>
              <a:t>‹#›</a:t>
            </a:fld>
            <a:endParaRPr lang="fi-FI"/>
          </a:p>
        </p:txBody>
      </p:sp>
      <p:sp>
        <p:nvSpPr>
          <p:cNvPr id="21" name="Footer Placeholder 20"/>
          <p:cNvSpPr>
            <a:spLocks noGrp="1"/>
          </p:cNvSpPr>
          <p:nvPr>
            <p:ph type="ftr" sz="quarter" idx="16"/>
          </p:nvPr>
        </p:nvSpPr>
        <p:spPr/>
        <p:txBody>
          <a:bodyPr/>
          <a:lstStyle/>
          <a:p>
            <a:endParaRPr lang="fi-FI"/>
          </a:p>
        </p:txBody>
      </p:sp>
      <p:sp>
        <p:nvSpPr>
          <p:cNvPr id="8" name="Title 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ubtitle 2"/>
          <p:cNvSpPr>
            <a:spLocks noGrp="1"/>
          </p:cNvSpPr>
          <p:nvPr>
            <p:ph type="subTitle" idx="1"/>
          </p:nvPr>
        </p:nvSpPr>
        <p:spPr>
          <a:xfrm>
            <a:off x="352426" y="4003302"/>
            <a:ext cx="4572000" cy="1178298"/>
          </a:xfrm>
        </p:spPr>
        <p:txBody>
          <a:bodyPr>
            <a:normAutofit/>
          </a:bodyPr>
          <a:lstStyle>
            <a:lvl1pPr marL="0" indent="0" algn="l">
              <a:buNone/>
              <a:defRPr sz="2000" b="0" i="1" cap="none" spc="120" baseline="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Date Placeholder 15"/>
          <p:cNvSpPr>
            <a:spLocks noGrp="1"/>
          </p:cNvSpPr>
          <p:nvPr>
            <p:ph type="dt" sz="half" idx="10"/>
          </p:nvPr>
        </p:nvSpPr>
        <p:spPr/>
        <p:txBody>
          <a:bodyPr/>
          <a:lstStyle/>
          <a:p>
            <a:fld id="{A60DEDEE-06B0-485E-9D12-D2D5247EFB5C}" type="datetimeFigureOut">
              <a:rPr lang="fi-FI" smtClean="0"/>
              <a:t>15.5.2012</a:t>
            </a:fld>
            <a:endParaRPr lang="fi-FI"/>
          </a:p>
        </p:txBody>
      </p:sp>
      <p:sp>
        <p:nvSpPr>
          <p:cNvPr id="20" name="Slide Number Placeholder 19"/>
          <p:cNvSpPr>
            <a:spLocks noGrp="1"/>
          </p:cNvSpPr>
          <p:nvPr>
            <p:ph type="sldNum" sz="quarter" idx="11"/>
          </p:nvPr>
        </p:nvSpPr>
        <p:spPr/>
        <p:txBody>
          <a:bodyPr/>
          <a:lstStyle/>
          <a:p>
            <a:fld id="{B2D620A3-BD32-4973-9625-B6573768375F}" type="slidenum">
              <a:rPr lang="fi-FI" smtClean="0"/>
              <a:t>‹#›</a:t>
            </a:fld>
            <a:endParaRPr lang="fi-FI"/>
          </a:p>
        </p:txBody>
      </p:sp>
      <p:sp>
        <p:nvSpPr>
          <p:cNvPr id="21" name="Footer Placeholder 20"/>
          <p:cNvSpPr>
            <a:spLocks noGrp="1"/>
          </p:cNvSpPr>
          <p:nvPr>
            <p:ph type="ftr" sz="quarter" idx="12"/>
          </p:nvPr>
        </p:nvSpPr>
        <p:spPr/>
        <p:txBody>
          <a:bodyPr/>
          <a:lstStyle/>
          <a:p>
            <a:endParaRPr lang="fi-FI"/>
          </a:p>
        </p:txBody>
      </p:sp>
      <p:sp>
        <p:nvSpPr>
          <p:cNvPr id="13" name="Rectangle 12"/>
          <p:cNvSpPr/>
          <p:nvPr/>
        </p:nvSpPr>
        <p:spPr>
          <a:xfrm>
            <a:off x="0" y="0"/>
            <a:ext cx="9144000" cy="182880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4439" y="182880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itle 13"/>
          <p:cNvSpPr>
            <a:spLocks noGrp="1"/>
          </p:cNvSpPr>
          <p:nvPr>
            <p:ph type="title"/>
          </p:nvPr>
        </p:nvSpPr>
        <p:spPr>
          <a:xfrm>
            <a:off x="354366" y="1990078"/>
            <a:ext cx="8439912" cy="1984248"/>
          </a:xfrm>
        </p:spPr>
        <p:txBody>
          <a:bodyPr>
            <a:noAutofit/>
          </a:bodyPr>
          <a:lstStyle>
            <a:lvl1pPr>
              <a:defRPr kumimoji="0" lang="en-US" sz="6000" b="1" i="0" u="none" strike="noStrike" kern="1200" cap="none" spc="0" normalizeH="0" baseline="0" noProof="0" dirty="0" smtClean="0">
                <a:ln>
                  <a:noFill/>
                </a:ln>
                <a:gradFill>
                  <a:gsLst>
                    <a:gs pos="0">
                      <a:schemeClr val="tx1">
                        <a:alpha val="92000"/>
                      </a:schemeClr>
                    </a:gs>
                    <a:gs pos="45000">
                      <a:schemeClr val="tx1">
                        <a:alpha val="51000"/>
                      </a:schemeClr>
                    </a:gs>
                    <a:gs pos="100000">
                      <a:schemeClr val="tx1"/>
                    </a:gs>
                  </a:gsLst>
                  <a:lin ang="3600000" scaled="0"/>
                </a:gradFill>
                <a:effectLst/>
                <a:uLnTx/>
                <a:uFillTx/>
                <a:latin typeface="+mj-lt"/>
                <a:ea typeface="+mj-ea"/>
                <a:cs typeface="Tunga" pitchFamily="2"/>
              </a:defRPr>
            </a:lvl1pPr>
          </a:lstStyle>
          <a:p>
            <a:pPr marL="0" marR="0" lvl="0" indent="0" algn="l" defTabSz="914400" rtl="0" eaLnBrk="1" fontAlgn="auto" latinLnBrk="0" hangingPunct="1">
              <a:lnSpc>
                <a:spcPct val="100000"/>
              </a:lnSpc>
              <a:spcBef>
                <a:spcPts val="400"/>
              </a:spcBef>
              <a:spcAft>
                <a:spcPts val="0"/>
              </a:spcAft>
              <a:buClrTx/>
              <a:buSzTx/>
              <a:buFontTx/>
              <a:buNone/>
              <a:tabLst/>
              <a:defRPr/>
            </a:pPr>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ontent Placeholder 11"/>
          <p:cNvSpPr>
            <a:spLocks noGrp="1"/>
          </p:cNvSpPr>
          <p:nvPr>
            <p:ph sz="quarter" idx="14"/>
          </p:nvPr>
        </p:nvSpPr>
        <p:spPr>
          <a:xfrm>
            <a:off x="4901184"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8" name="Content Placeholder 30"/>
          <p:cNvSpPr>
            <a:spLocks noGrp="1"/>
          </p:cNvSpPr>
          <p:nvPr>
            <p:ph sz="quarter" idx="13"/>
          </p:nvPr>
        </p:nvSpPr>
        <p:spPr>
          <a:xfrm>
            <a:off x="352426" y="1463040"/>
            <a:ext cx="3886200" cy="428853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7" name="Title 26"/>
          <p:cNvSpPr>
            <a:spLocks noGrp="1"/>
          </p:cNvSpPr>
          <p:nvPr>
            <p:ph type="title"/>
          </p:nvPr>
        </p:nvSpPr>
        <p:spPr/>
        <p:txBody>
          <a:bodyPr/>
          <a:lstStyle/>
          <a:p>
            <a:r>
              <a:rPr lang="en-US" smtClean="0"/>
              <a:t>Click to edit Master title style</a:t>
            </a:r>
            <a:endParaRPr lang="en-US" dirty="0"/>
          </a:p>
        </p:txBody>
      </p:sp>
      <p:sp>
        <p:nvSpPr>
          <p:cNvPr id="20" name="Date Placeholder 19"/>
          <p:cNvSpPr>
            <a:spLocks noGrp="1"/>
          </p:cNvSpPr>
          <p:nvPr>
            <p:ph type="dt" sz="half" idx="15"/>
          </p:nvPr>
        </p:nvSpPr>
        <p:spPr/>
        <p:txBody>
          <a:bodyPr/>
          <a:lstStyle/>
          <a:p>
            <a:fld id="{A60DEDEE-06B0-485E-9D12-D2D5247EFB5C}" type="datetimeFigureOut">
              <a:rPr lang="fi-FI" smtClean="0"/>
              <a:t>15.5.2012</a:t>
            </a:fld>
            <a:endParaRPr lang="fi-FI"/>
          </a:p>
        </p:txBody>
      </p:sp>
      <p:sp>
        <p:nvSpPr>
          <p:cNvPr id="25" name="Slide Number Placeholder 24"/>
          <p:cNvSpPr>
            <a:spLocks noGrp="1"/>
          </p:cNvSpPr>
          <p:nvPr>
            <p:ph type="sldNum" sz="quarter" idx="16"/>
          </p:nvPr>
        </p:nvSpPr>
        <p:spPr/>
        <p:txBody>
          <a:bodyPr/>
          <a:lstStyle/>
          <a:p>
            <a:fld id="{B2D620A3-BD32-4973-9625-B6573768375F}" type="slidenum">
              <a:rPr lang="fi-FI" smtClean="0"/>
              <a:t>‹#›</a:t>
            </a:fld>
            <a:endParaRPr lang="fi-FI"/>
          </a:p>
        </p:txBody>
      </p:sp>
      <p:sp>
        <p:nvSpPr>
          <p:cNvPr id="26" name="Footer Placeholder 25"/>
          <p:cNvSpPr>
            <a:spLocks noGrp="1"/>
          </p:cNvSpPr>
          <p:nvPr>
            <p:ph type="ftr" sz="quarter" idx="17"/>
          </p:nvPr>
        </p:nvSpPr>
        <p:spPr/>
        <p:txBody>
          <a:bodyPr/>
          <a:lstStyle/>
          <a:p>
            <a:endParaRPr lang="fi-FI"/>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Rectangle 12"/>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Placeholder 3"/>
          <p:cNvSpPr>
            <a:spLocks noGrp="1"/>
          </p:cNvSpPr>
          <p:nvPr>
            <p:ph type="body" sz="half" idx="2"/>
          </p:nvPr>
        </p:nvSpPr>
        <p:spPr>
          <a:xfrm>
            <a:off x="352426"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9" name="Text Placeholder 3"/>
          <p:cNvSpPr>
            <a:spLocks noGrp="1"/>
          </p:cNvSpPr>
          <p:nvPr>
            <p:ph type="body" sz="half" idx="15"/>
          </p:nvPr>
        </p:nvSpPr>
        <p:spPr>
          <a:xfrm>
            <a:off x="4900613" y="1463040"/>
            <a:ext cx="3886200" cy="509587"/>
          </a:xfrm>
        </p:spPr>
        <p:txBody>
          <a:bodyPr>
            <a:normAutofit/>
          </a:bodyPr>
          <a:lstStyle>
            <a:lvl1pPr marL="0" indent="0">
              <a:buNone/>
              <a:defRPr sz="2000" b="0" i="1" spc="0" baseline="0">
                <a:solidFill>
                  <a:schemeClr val="tx1"/>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Content Placeholder 11"/>
          <p:cNvSpPr>
            <a:spLocks noGrp="1"/>
          </p:cNvSpPr>
          <p:nvPr>
            <p:ph sz="quarter" idx="14"/>
          </p:nvPr>
        </p:nvSpPr>
        <p:spPr>
          <a:xfrm>
            <a:off x="4900613"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8" name="Content Placeholder 30"/>
          <p:cNvSpPr>
            <a:spLocks noGrp="1"/>
          </p:cNvSpPr>
          <p:nvPr>
            <p:ph sz="quarter" idx="13"/>
          </p:nvPr>
        </p:nvSpPr>
        <p:spPr>
          <a:xfrm>
            <a:off x="352426" y="2011680"/>
            <a:ext cx="3886200" cy="3736848"/>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30" name="Title 29"/>
          <p:cNvSpPr>
            <a:spLocks noGrp="1"/>
          </p:cNvSpPr>
          <p:nvPr>
            <p:ph type="title"/>
          </p:nvPr>
        </p:nvSpPr>
        <p:spPr/>
        <p:txBody>
          <a:bodyPr/>
          <a:lstStyle/>
          <a:p>
            <a:r>
              <a:rPr lang="en-US" smtClean="0"/>
              <a:t>Click to edit Master title style</a:t>
            </a:r>
            <a:endParaRPr lang="en-US"/>
          </a:p>
        </p:txBody>
      </p:sp>
      <p:sp>
        <p:nvSpPr>
          <p:cNvPr id="20" name="Date Placeholder 19"/>
          <p:cNvSpPr>
            <a:spLocks noGrp="1"/>
          </p:cNvSpPr>
          <p:nvPr>
            <p:ph type="dt" sz="half" idx="16"/>
          </p:nvPr>
        </p:nvSpPr>
        <p:spPr/>
        <p:txBody>
          <a:bodyPr/>
          <a:lstStyle/>
          <a:p>
            <a:fld id="{A60DEDEE-06B0-485E-9D12-D2D5247EFB5C}" type="datetimeFigureOut">
              <a:rPr lang="fi-FI" smtClean="0"/>
              <a:t>15.5.2012</a:t>
            </a:fld>
            <a:endParaRPr lang="fi-FI"/>
          </a:p>
        </p:txBody>
      </p:sp>
      <p:sp>
        <p:nvSpPr>
          <p:cNvPr id="24" name="Slide Number Placeholder 23"/>
          <p:cNvSpPr>
            <a:spLocks noGrp="1"/>
          </p:cNvSpPr>
          <p:nvPr>
            <p:ph type="sldNum" sz="quarter" idx="17"/>
          </p:nvPr>
        </p:nvSpPr>
        <p:spPr/>
        <p:txBody>
          <a:bodyPr/>
          <a:lstStyle/>
          <a:p>
            <a:fld id="{B2D620A3-BD32-4973-9625-B6573768375F}" type="slidenum">
              <a:rPr lang="fi-FI" smtClean="0"/>
              <a:t>‹#›</a:t>
            </a:fld>
            <a:endParaRPr lang="fi-FI"/>
          </a:p>
        </p:txBody>
      </p:sp>
      <p:sp>
        <p:nvSpPr>
          <p:cNvPr id="29" name="Footer Placeholder 28"/>
          <p:cNvSpPr>
            <a:spLocks noGrp="1"/>
          </p:cNvSpPr>
          <p:nvPr>
            <p:ph type="ftr" sz="quarter" idx="18"/>
          </p:nvPr>
        </p:nvSpPr>
        <p:spPr/>
        <p:txBody>
          <a:bodyPr/>
          <a:lstStyle/>
          <a:p>
            <a:endParaRPr lang="fi-FI"/>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ate Placeholder 10"/>
          <p:cNvSpPr>
            <a:spLocks noGrp="1"/>
          </p:cNvSpPr>
          <p:nvPr>
            <p:ph type="dt" sz="half" idx="10"/>
          </p:nvPr>
        </p:nvSpPr>
        <p:spPr/>
        <p:txBody>
          <a:bodyPr/>
          <a:lstStyle/>
          <a:p>
            <a:fld id="{A60DEDEE-06B0-485E-9D12-D2D5247EFB5C}" type="datetimeFigureOut">
              <a:rPr lang="fi-FI" smtClean="0"/>
              <a:t>15.5.2012</a:t>
            </a:fld>
            <a:endParaRPr lang="fi-FI"/>
          </a:p>
        </p:txBody>
      </p:sp>
      <p:sp>
        <p:nvSpPr>
          <p:cNvPr id="14" name="Slide Number Placeholder 13"/>
          <p:cNvSpPr>
            <a:spLocks noGrp="1"/>
          </p:cNvSpPr>
          <p:nvPr>
            <p:ph type="sldNum" sz="quarter" idx="11"/>
          </p:nvPr>
        </p:nvSpPr>
        <p:spPr/>
        <p:txBody>
          <a:bodyPr/>
          <a:lstStyle/>
          <a:p>
            <a:fld id="{B2D620A3-BD32-4973-9625-B6573768375F}" type="slidenum">
              <a:rPr lang="fi-FI" smtClean="0"/>
              <a:t>‹#›</a:t>
            </a:fld>
            <a:endParaRPr lang="fi-FI"/>
          </a:p>
        </p:txBody>
      </p:sp>
      <p:sp>
        <p:nvSpPr>
          <p:cNvPr id="18" name="Footer Placeholder 17"/>
          <p:cNvSpPr>
            <a:spLocks noGrp="1"/>
          </p:cNvSpPr>
          <p:nvPr>
            <p:ph type="ftr" sz="quarter" idx="12"/>
          </p:nvPr>
        </p:nvSpPr>
        <p:spPr/>
        <p:txBody>
          <a:bodyPr/>
          <a:lstStyle/>
          <a:p>
            <a:endParaRPr lang="fi-FI"/>
          </a:p>
        </p:txBody>
      </p:sp>
      <p:sp>
        <p:nvSpPr>
          <p:cNvPr id="15" name="Title 14"/>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A60DEDEE-06B0-485E-9D12-D2D5247EFB5C}" type="datetimeFigureOut">
              <a:rPr lang="fi-FI" smtClean="0"/>
              <a:t>15.5.2012</a:t>
            </a:fld>
            <a:endParaRPr lang="fi-FI"/>
          </a:p>
        </p:txBody>
      </p:sp>
      <p:sp>
        <p:nvSpPr>
          <p:cNvPr id="12" name="Slide Number Placeholder 11"/>
          <p:cNvSpPr>
            <a:spLocks noGrp="1"/>
          </p:cNvSpPr>
          <p:nvPr>
            <p:ph type="sldNum" sz="quarter" idx="11"/>
          </p:nvPr>
        </p:nvSpPr>
        <p:spPr/>
        <p:txBody>
          <a:bodyPr/>
          <a:lstStyle/>
          <a:p>
            <a:fld id="{B2D620A3-BD32-4973-9625-B6573768375F}" type="slidenum">
              <a:rPr lang="fi-FI" smtClean="0"/>
              <a:t>‹#›</a:t>
            </a:fld>
            <a:endParaRPr lang="fi-FI"/>
          </a:p>
        </p:txBody>
      </p:sp>
      <p:sp>
        <p:nvSpPr>
          <p:cNvPr id="13" name="Footer Placeholder 12"/>
          <p:cNvSpPr>
            <a:spLocks noGrp="1"/>
          </p:cNvSpPr>
          <p:nvPr>
            <p:ph type="ftr" sz="quarter" idx="12"/>
          </p:nvPr>
        </p:nvSpPr>
        <p:spPr/>
        <p:txBody>
          <a:bodyPr/>
          <a:lstStyle/>
          <a:p>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itle 23"/>
          <p:cNvSpPr>
            <a:spLocks noGrp="1"/>
          </p:cNvSpPr>
          <p:nvPr>
            <p:ph type="title"/>
          </p:nvPr>
        </p:nvSpPr>
        <p:spPr/>
        <p:txBody>
          <a:bodyPr/>
          <a:lstStyle/>
          <a:p>
            <a:r>
              <a:rPr lang="en-US" smtClean="0"/>
              <a:t>Click to edit Master title style</a:t>
            </a:r>
            <a:endParaRPr lang="en-US"/>
          </a:p>
        </p:txBody>
      </p:sp>
      <p:sp>
        <p:nvSpPr>
          <p:cNvPr id="11" name="Text Placeholder 3"/>
          <p:cNvSpPr>
            <a:spLocks noGrp="1"/>
          </p:cNvSpPr>
          <p:nvPr>
            <p:ph type="body" sz="half" idx="2"/>
          </p:nvPr>
        </p:nvSpPr>
        <p:spPr>
          <a:xfrm>
            <a:off x="352426" y="1463040"/>
            <a:ext cx="3381375" cy="3967162"/>
          </a:xfrm>
        </p:spPr>
        <p:txBody>
          <a:bodyPr>
            <a:normAutofit/>
          </a:bodyPr>
          <a:lstStyle>
            <a:lvl1pPr marL="0" indent="0">
              <a:lnSpc>
                <a:spcPct val="150000"/>
              </a:lnSpc>
              <a:buNone/>
              <a:defRPr sz="1600" b="0" i="1" spc="0" baseline="0">
                <a:solidFill>
                  <a:schemeClr val="tx2"/>
                </a:solidFill>
                <a:latin typeface="+mn-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Content Placeholder 11"/>
          <p:cNvSpPr>
            <a:spLocks noGrp="1"/>
          </p:cNvSpPr>
          <p:nvPr>
            <p:ph sz="quarter" idx="14"/>
          </p:nvPr>
        </p:nvSpPr>
        <p:spPr>
          <a:xfrm>
            <a:off x="4105275" y="1463040"/>
            <a:ext cx="4681538" cy="3968496"/>
          </a:xfrm>
        </p:spPr>
        <p:txBody>
          <a:bodyPr>
            <a:normAutofit/>
          </a:bodyPr>
          <a:lstStyle>
            <a:lvl1pPr>
              <a:defRPr sz="1600"/>
            </a:lvl1pPr>
            <a:lvl2pPr>
              <a:defRPr sz="1600"/>
            </a:lvl2pPr>
            <a:lvl3pPr>
              <a:defRPr sz="16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Date Placeholder 12"/>
          <p:cNvSpPr>
            <a:spLocks noGrp="1"/>
          </p:cNvSpPr>
          <p:nvPr>
            <p:ph type="dt" sz="half" idx="15"/>
          </p:nvPr>
        </p:nvSpPr>
        <p:spPr/>
        <p:txBody>
          <a:bodyPr/>
          <a:lstStyle/>
          <a:p>
            <a:fld id="{A60DEDEE-06B0-485E-9D12-D2D5247EFB5C}" type="datetimeFigureOut">
              <a:rPr lang="fi-FI" smtClean="0"/>
              <a:t>15.5.2012</a:t>
            </a:fld>
            <a:endParaRPr lang="fi-FI"/>
          </a:p>
        </p:txBody>
      </p:sp>
      <p:sp>
        <p:nvSpPr>
          <p:cNvPr id="18" name="Slide Number Placeholder 17"/>
          <p:cNvSpPr>
            <a:spLocks noGrp="1"/>
          </p:cNvSpPr>
          <p:nvPr>
            <p:ph type="sldNum" sz="quarter" idx="16"/>
          </p:nvPr>
        </p:nvSpPr>
        <p:spPr/>
        <p:txBody>
          <a:bodyPr/>
          <a:lstStyle/>
          <a:p>
            <a:fld id="{B2D620A3-BD32-4973-9625-B6573768375F}" type="slidenum">
              <a:rPr lang="fi-FI" smtClean="0"/>
              <a:t>‹#›</a:t>
            </a:fld>
            <a:endParaRPr lang="fi-FI"/>
          </a:p>
        </p:txBody>
      </p:sp>
      <p:sp>
        <p:nvSpPr>
          <p:cNvPr id="20" name="Footer Placeholder 19"/>
          <p:cNvSpPr>
            <a:spLocks noGrp="1"/>
          </p:cNvSpPr>
          <p:nvPr>
            <p:ph type="ftr" sz="quarter" idx="17"/>
          </p:nvPr>
        </p:nvSpPr>
        <p:spPr/>
        <p:txBody>
          <a:bodyPr/>
          <a:lstStyle/>
          <a:p>
            <a:endParaRPr lang="fi-FI"/>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0" name="Rectangle 9"/>
          <p:cNvSpPr/>
          <p:nvPr/>
        </p:nvSpPr>
        <p:spPr>
          <a:xfrm>
            <a:off x="0" y="0"/>
            <a:ext cx="9144000" cy="685800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5229224" y="0"/>
            <a:ext cx="3914775" cy="5657850"/>
          </a:xfrm>
        </p:spPr>
        <p:txBody>
          <a:bodyPr anchor="ctr" anchorCtr="0"/>
          <a:lstStyle>
            <a:lvl1pPr marL="0" indent="0" algn="ctr">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352426" y="1600199"/>
            <a:ext cx="4572000" cy="3593237"/>
          </a:xfrm>
        </p:spPr>
        <p:txBody>
          <a:bodyPr>
            <a:normAutofit/>
          </a:bodyPr>
          <a:lstStyle>
            <a:lvl1pPr marL="0" indent="0">
              <a:lnSpc>
                <a:spcPct val="150000"/>
              </a:lnSpc>
              <a:spcBef>
                <a:spcPts val="0"/>
              </a:spcBef>
              <a:buNone/>
              <a:defRPr sz="1600" i="1">
                <a:solidFill>
                  <a:schemeClr val="tx1"/>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smtClean="0"/>
              <a:t>Click to edit Master text styles</a:t>
            </a:r>
          </a:p>
        </p:txBody>
      </p:sp>
      <p:sp>
        <p:nvSpPr>
          <p:cNvPr id="11" name="Rectangle 10"/>
          <p:cNvSpPr/>
          <p:nvPr/>
        </p:nvSpPr>
        <p:spPr>
          <a:xfrm>
            <a:off x="0" y="5734050"/>
            <a:ext cx="9144000" cy="1123950"/>
          </a:xfrm>
          <a:prstGeom prst="rect">
            <a:avLst/>
          </a:prstGeom>
          <a:solidFill>
            <a:schemeClr val="accent5">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Straight Connector 11"/>
          <p:cNvCxnSpPr/>
          <p:nvPr/>
        </p:nvCxnSpPr>
        <p:spPr>
          <a:xfrm>
            <a:off x="0" y="5695950"/>
            <a:ext cx="9144000" cy="1588"/>
          </a:xfrm>
          <a:prstGeom prst="line">
            <a:avLst/>
          </a:prstGeom>
          <a:ln w="762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itle Placeholder 1"/>
          <p:cNvSpPr>
            <a:spLocks noGrp="1"/>
          </p:cNvSpPr>
          <p:nvPr>
            <p:ph type="title"/>
          </p:nvPr>
        </p:nvSpPr>
        <p:spPr>
          <a:xfrm>
            <a:off x="352425" y="275208"/>
            <a:ext cx="4572000" cy="1324992"/>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13" name="Date Placeholder 12"/>
          <p:cNvSpPr>
            <a:spLocks noGrp="1"/>
          </p:cNvSpPr>
          <p:nvPr>
            <p:ph type="dt" sz="half" idx="14"/>
          </p:nvPr>
        </p:nvSpPr>
        <p:spPr/>
        <p:txBody>
          <a:bodyPr/>
          <a:lstStyle/>
          <a:p>
            <a:fld id="{A60DEDEE-06B0-485E-9D12-D2D5247EFB5C}" type="datetimeFigureOut">
              <a:rPr lang="fi-FI" smtClean="0"/>
              <a:t>15.5.2012</a:t>
            </a:fld>
            <a:endParaRPr lang="fi-FI"/>
          </a:p>
        </p:txBody>
      </p:sp>
      <p:sp>
        <p:nvSpPr>
          <p:cNvPr id="20" name="Slide Number Placeholder 19"/>
          <p:cNvSpPr>
            <a:spLocks noGrp="1"/>
          </p:cNvSpPr>
          <p:nvPr>
            <p:ph type="sldNum" sz="quarter" idx="15"/>
          </p:nvPr>
        </p:nvSpPr>
        <p:spPr/>
        <p:txBody>
          <a:bodyPr/>
          <a:lstStyle/>
          <a:p>
            <a:fld id="{B2D620A3-BD32-4973-9625-B6573768375F}" type="slidenum">
              <a:rPr lang="fi-FI" smtClean="0"/>
              <a:t>‹#›</a:t>
            </a:fld>
            <a:endParaRPr lang="fi-FI"/>
          </a:p>
        </p:txBody>
      </p:sp>
      <p:sp>
        <p:nvSpPr>
          <p:cNvPr id="21" name="Footer Placeholder 20"/>
          <p:cNvSpPr>
            <a:spLocks noGrp="1"/>
          </p:cNvSpPr>
          <p:nvPr>
            <p:ph type="ftr" sz="quarter" idx="16"/>
          </p:nvPr>
        </p:nvSpPr>
        <p:spPr/>
        <p:txBody>
          <a:bodyPr/>
          <a:lstStyle/>
          <a:p>
            <a:endParaRPr lang="fi-FI"/>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52426" y="228600"/>
            <a:ext cx="7680960" cy="10668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52426" y="1463040"/>
            <a:ext cx="7680960" cy="43434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52426" y="6543676"/>
            <a:ext cx="1466850" cy="247650"/>
          </a:xfrm>
          <a:prstGeom prst="rect">
            <a:avLst/>
          </a:prstGeom>
        </p:spPr>
        <p:txBody>
          <a:bodyPr vert="horz" lIns="91440" tIns="45720" rIns="91440" bIns="45720" rtlCol="0" anchor="ctr">
            <a:normAutofit/>
          </a:bodyPr>
          <a:lstStyle>
            <a:lvl1pPr algn="l">
              <a:defRPr sz="1000" b="1">
                <a:solidFill>
                  <a:schemeClr val="tx1">
                    <a:alpha val="65000"/>
                  </a:schemeClr>
                </a:solidFill>
              </a:defRPr>
            </a:lvl1pPr>
          </a:lstStyle>
          <a:p>
            <a:fld id="{A60DEDEE-06B0-485E-9D12-D2D5247EFB5C}" type="datetimeFigureOut">
              <a:rPr lang="fi-FI" smtClean="0"/>
              <a:t>15.5.2012</a:t>
            </a:fld>
            <a:endParaRPr lang="fi-FI"/>
          </a:p>
        </p:txBody>
      </p:sp>
      <p:sp>
        <p:nvSpPr>
          <p:cNvPr id="5" name="Footer Placeholder 4"/>
          <p:cNvSpPr>
            <a:spLocks noGrp="1"/>
          </p:cNvSpPr>
          <p:nvPr>
            <p:ph type="ftr" sz="quarter" idx="3"/>
          </p:nvPr>
        </p:nvSpPr>
        <p:spPr>
          <a:xfrm>
            <a:off x="1809749" y="6543676"/>
            <a:ext cx="4086225" cy="247650"/>
          </a:xfrm>
          <a:prstGeom prst="rect">
            <a:avLst/>
          </a:prstGeom>
        </p:spPr>
        <p:txBody>
          <a:bodyPr vert="horz" lIns="91440" tIns="45720" rIns="91440" bIns="45720" rtlCol="0" anchor="ctr">
            <a:normAutofit/>
          </a:bodyPr>
          <a:lstStyle>
            <a:lvl1pPr algn="l">
              <a:defRPr sz="1000" b="1" i="1">
                <a:solidFill>
                  <a:schemeClr val="tx1">
                    <a:alpha val="65000"/>
                  </a:schemeClr>
                </a:solidFill>
              </a:defRPr>
            </a:lvl1pPr>
          </a:lstStyle>
          <a:p>
            <a:endParaRPr lang="fi-FI"/>
          </a:p>
        </p:txBody>
      </p:sp>
      <p:sp>
        <p:nvSpPr>
          <p:cNvPr id="6" name="Slide Number Placeholder 5"/>
          <p:cNvSpPr>
            <a:spLocks noGrp="1"/>
          </p:cNvSpPr>
          <p:nvPr>
            <p:ph type="sldNum" sz="quarter" idx="4"/>
          </p:nvPr>
        </p:nvSpPr>
        <p:spPr>
          <a:xfrm>
            <a:off x="7886700" y="6543676"/>
            <a:ext cx="876300" cy="247650"/>
          </a:xfrm>
          <a:prstGeom prst="rect">
            <a:avLst/>
          </a:prstGeom>
        </p:spPr>
        <p:txBody>
          <a:bodyPr vert="horz" lIns="91440" tIns="45720" rIns="91440" bIns="45720" rtlCol="0" anchor="ctr">
            <a:normAutofit/>
          </a:bodyPr>
          <a:lstStyle>
            <a:lvl1pPr algn="r">
              <a:defRPr sz="1000" b="1">
                <a:solidFill>
                  <a:schemeClr val="tx1">
                    <a:alpha val="65000"/>
                  </a:schemeClr>
                </a:solidFill>
              </a:defRPr>
            </a:lvl1pPr>
          </a:lstStyle>
          <a:p>
            <a:fld id="{B2D620A3-BD32-4973-9625-B6573768375F}" type="slidenum">
              <a:rPr lang="fi-FI" smtClean="0"/>
              <a:t>‹#›</a:t>
            </a:fld>
            <a:endParaRPr lang="fi-FI"/>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ts val="400"/>
        </a:spcBef>
        <a:buNone/>
        <a:defRPr sz="4000" b="0" kern="1200" cap="none" spc="0" baseline="0">
          <a:solidFill>
            <a:schemeClr val="tx1"/>
          </a:solidFill>
          <a:latin typeface="+mj-lt"/>
          <a:ea typeface="+mj-ea"/>
          <a:cs typeface="Tunga" pitchFamily="2"/>
        </a:defRPr>
      </a:lvl1pPr>
    </p:titleStyle>
    <p:bodyStyle>
      <a:lvl1pPr marL="0" indent="0" algn="l" defTabSz="914400" rtl="0" eaLnBrk="1" latinLnBrk="0" hangingPunct="1">
        <a:spcBef>
          <a:spcPts val="1200"/>
        </a:spcBef>
        <a:spcAft>
          <a:spcPts val="0"/>
        </a:spcAft>
        <a:buClr>
          <a:schemeClr val="accent5"/>
        </a:buClr>
        <a:buFont typeface="Arial" pitchFamily="34" charset="0"/>
        <a:buNone/>
        <a:defRPr sz="1800" b="0" i="0" kern="1200" cap="none" spc="30" baseline="0">
          <a:solidFill>
            <a:schemeClr val="tx1"/>
          </a:solidFill>
          <a:latin typeface="+mn-lt"/>
          <a:ea typeface="+mn-ea"/>
          <a:cs typeface="Tahoma" pitchFamily="34" charset="0"/>
        </a:defRPr>
      </a:lvl1pPr>
      <a:lvl2pPr marL="171450" indent="-17145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2pPr>
      <a:lvl3pPr marL="344488" indent="-165100"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3pPr>
      <a:lvl4pPr marL="517525" indent="-169863"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4pPr>
      <a:lvl5pPr marL="688975" indent="-173038"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Tahoma" pitchFamily="34" charset="0"/>
        </a:defRPr>
      </a:lvl5pPr>
      <a:lvl6pPr marL="868680"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6pPr>
      <a:lvl7pPr marL="1069848"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7pPr>
      <a:lvl8pPr marL="1243584"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8pPr>
      <a:lvl9pPr marL="1408176" indent="-173736" algn="l" defTabSz="914400" rtl="0" eaLnBrk="1" latinLnBrk="0" hangingPunct="1">
        <a:spcBef>
          <a:spcPts val="600"/>
        </a:spcBef>
        <a:buClr>
          <a:schemeClr val="accent1"/>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youtube.com/watch?v=7j8Ba9rWhUg" TargetMode="External"/><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youtube.com/MetropolisHelsinki"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5968" y="1333762"/>
            <a:ext cx="3492064" cy="4190476"/>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2123728" y="5524238"/>
            <a:ext cx="5598368" cy="646331"/>
          </a:xfrm>
          <a:prstGeom prst="rect">
            <a:avLst/>
          </a:prstGeom>
        </p:spPr>
        <p:txBody>
          <a:bodyPr wrap="square">
            <a:spAutoFit/>
          </a:bodyPr>
          <a:lstStyle/>
          <a:p>
            <a:r>
              <a:rPr lang="fi-FI" dirty="0" smtClean="0">
                <a:hlinkClick r:id="rId3"/>
              </a:rPr>
              <a:t>http://www.youtube.com/watch?v=7j8Ba9rWhUg</a:t>
            </a:r>
            <a:endParaRPr lang="fi-FI" dirty="0" smtClean="0"/>
          </a:p>
          <a:p>
            <a:endParaRPr lang="fi-FI" dirty="0"/>
          </a:p>
        </p:txBody>
      </p:sp>
    </p:spTree>
    <p:extLst>
      <p:ext uri="{BB962C8B-B14F-4D97-AF65-F5344CB8AC3E}">
        <p14:creationId xmlns:p14="http://schemas.microsoft.com/office/powerpoint/2010/main" val="2295410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Autofit/>
          </a:bodyPr>
          <a:lstStyle/>
          <a:p>
            <a:r>
              <a:rPr lang="fi-FI" sz="2000" dirty="0"/>
              <a:t> </a:t>
            </a:r>
            <a:r>
              <a:rPr lang="fi-FI" sz="2000" dirty="0" err="1" smtClean="0"/>
              <a:t>Metropolis</a:t>
            </a:r>
            <a:r>
              <a:rPr lang="fi-FI" sz="2000" dirty="0" smtClean="0"/>
              <a:t> </a:t>
            </a:r>
            <a:r>
              <a:rPr lang="fi-FI" sz="2000" dirty="0"/>
              <a:t>- innovaatioviikko järjestetään Metropolia Ammattikorkeakoulussa nyt </a:t>
            </a:r>
            <a:r>
              <a:rPr lang="fi-FI" sz="2000" dirty="0" smtClean="0"/>
              <a:t>neljättä </a:t>
            </a:r>
            <a:r>
              <a:rPr lang="fi-FI" sz="2000" dirty="0"/>
              <a:t>kertaa. Innovaatioprojektia toteuttavat kulttuurialan opiskelijat. </a:t>
            </a:r>
            <a:endParaRPr lang="fi-FI" sz="2000" dirty="0" smtClean="0"/>
          </a:p>
          <a:p>
            <a:pPr marL="342900" indent="-342900">
              <a:buFont typeface="Wingdings" pitchFamily="2" charset="2"/>
              <a:buChar char="ü"/>
            </a:pPr>
            <a:r>
              <a:rPr lang="fi-FI" sz="2000" dirty="0" smtClean="0"/>
              <a:t>Tänä </a:t>
            </a:r>
            <a:r>
              <a:rPr lang="fi-FI" sz="2000" dirty="0"/>
              <a:t>vuonna mukana on noin 100 eri alojen opiskelijaa; muun muassa kulttuurituottajia, </a:t>
            </a:r>
            <a:r>
              <a:rPr lang="fi-FI" sz="2000" dirty="0" smtClean="0"/>
              <a:t>sisustussuunnittelijoita, viestinnän </a:t>
            </a:r>
            <a:r>
              <a:rPr lang="fi-FI" sz="2000" dirty="0"/>
              <a:t>opiskelijoita, muotoilijoita ja musiikin opiskelijoita. </a:t>
            </a:r>
            <a:endParaRPr lang="fi-FI" sz="2000" dirty="0" smtClean="0"/>
          </a:p>
          <a:p>
            <a:pPr marL="342900" indent="-342900">
              <a:buFont typeface="Wingdings" pitchFamily="2" charset="2"/>
              <a:buChar char="ü"/>
            </a:pPr>
            <a:r>
              <a:rPr lang="fi-FI" sz="2000" dirty="0" err="1" smtClean="0"/>
              <a:t>Metropolis</a:t>
            </a:r>
            <a:r>
              <a:rPr lang="fi-FI" sz="2000" dirty="0" smtClean="0"/>
              <a:t> </a:t>
            </a:r>
            <a:r>
              <a:rPr lang="fi-FI" sz="2000" dirty="0"/>
              <a:t>toteutetaan tällä kertaa yhteistyössä </a:t>
            </a:r>
            <a:r>
              <a:rPr lang="fi-FI" sz="2000" dirty="0" smtClean="0"/>
              <a:t>Helsinki Design </a:t>
            </a:r>
            <a:r>
              <a:rPr lang="fi-FI" sz="2000" dirty="0" err="1" smtClean="0"/>
              <a:t>Weekin</a:t>
            </a:r>
            <a:r>
              <a:rPr lang="fi-FI" sz="2000" dirty="0" smtClean="0"/>
              <a:t> (HDW) kanssa</a:t>
            </a:r>
            <a:endParaRPr lang="fi-FI" sz="2000" dirty="0"/>
          </a:p>
          <a:p>
            <a:pPr marL="342900" indent="-342900">
              <a:buFont typeface="Wingdings" pitchFamily="2" charset="2"/>
              <a:buChar char="ü"/>
            </a:pPr>
            <a:r>
              <a:rPr lang="fi-FI" sz="2000" dirty="0" err="1" smtClean="0"/>
              <a:t>Metropolis-viikon</a:t>
            </a:r>
            <a:r>
              <a:rPr lang="fi-FI" sz="2000" dirty="0" smtClean="0"/>
              <a:t> </a:t>
            </a:r>
            <a:r>
              <a:rPr lang="fi-FI" sz="2000" dirty="0"/>
              <a:t>tavoitteena on </a:t>
            </a:r>
            <a:r>
              <a:rPr lang="fi-FI" sz="2000" dirty="0" smtClean="0"/>
              <a:t>luoda </a:t>
            </a:r>
            <a:r>
              <a:rPr lang="fi-FI" sz="2000" dirty="0"/>
              <a:t>monialaisia ja moniulotteisia tulevaisuuden visioita ajankohtaisiin </a:t>
            </a:r>
            <a:r>
              <a:rPr lang="fi-FI" sz="2000" dirty="0" smtClean="0"/>
              <a:t>kaupunkitiloihin monialaisessa yhteistyössä. </a:t>
            </a:r>
          </a:p>
          <a:p>
            <a:pPr marL="342900" indent="-342900">
              <a:buFont typeface="Wingdings" pitchFamily="2" charset="2"/>
              <a:buChar char="ü"/>
            </a:pPr>
            <a:r>
              <a:rPr lang="fi-FI" sz="2000" dirty="0" smtClean="0"/>
              <a:t>Tavoitteena on ottaa kaupunkitiloja haltuun yhdessä kaupunkilaisten kanssa. Dokumentointi ja </a:t>
            </a:r>
            <a:r>
              <a:rPr lang="fi-FI" sz="2000" dirty="0" err="1" smtClean="0"/>
              <a:t>viraalitoiminta</a:t>
            </a:r>
            <a:r>
              <a:rPr lang="fi-FI" sz="2000" dirty="0" smtClean="0"/>
              <a:t>/ markkinointi netissä ovat olennaisia.</a:t>
            </a:r>
            <a:endParaRPr lang="fi-FI" sz="2000" dirty="0"/>
          </a:p>
          <a:p>
            <a:r>
              <a:rPr lang="fi-FI" sz="2000" dirty="0"/>
              <a:t> </a:t>
            </a:r>
          </a:p>
          <a:p>
            <a:r>
              <a:rPr lang="fi-FI" sz="2000" dirty="0"/>
              <a:t> </a:t>
            </a:r>
          </a:p>
          <a:p>
            <a:r>
              <a:rPr lang="fi-FI" sz="2000" dirty="0"/>
              <a:t> </a:t>
            </a:r>
          </a:p>
          <a:p>
            <a:r>
              <a:rPr lang="fi-FI" sz="2000" dirty="0"/>
              <a:t> </a:t>
            </a:r>
          </a:p>
          <a:p>
            <a:endParaRPr lang="fi-FI" sz="2000" dirty="0"/>
          </a:p>
        </p:txBody>
      </p:sp>
      <p:sp>
        <p:nvSpPr>
          <p:cNvPr id="3" name="Title 2"/>
          <p:cNvSpPr>
            <a:spLocks noGrp="1"/>
          </p:cNvSpPr>
          <p:nvPr>
            <p:ph type="title"/>
          </p:nvPr>
        </p:nvSpPr>
        <p:spPr/>
        <p:txBody>
          <a:bodyPr/>
          <a:lstStyle/>
          <a:p>
            <a:r>
              <a:rPr lang="fi-FI" dirty="0" err="1" smtClean="0"/>
              <a:t>Metropolis</a:t>
            </a:r>
            <a:r>
              <a:rPr lang="fi-FI" dirty="0" smtClean="0"/>
              <a:t> Helsinki</a:t>
            </a:r>
            <a:endParaRPr lang="fi-FI" dirty="0"/>
          </a:p>
        </p:txBody>
      </p:sp>
    </p:spTree>
    <p:extLst>
      <p:ext uri="{BB962C8B-B14F-4D97-AF65-F5344CB8AC3E}">
        <p14:creationId xmlns:p14="http://schemas.microsoft.com/office/powerpoint/2010/main" val="36227247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lnSpcReduction="10000"/>
          </a:bodyPr>
          <a:lstStyle/>
          <a:p>
            <a:pPr marL="457200" indent="-457200">
              <a:buFont typeface="Wingdings" pitchFamily="2" charset="2"/>
              <a:buChar char="ü"/>
            </a:pPr>
            <a:r>
              <a:rPr lang="fi-FI" sz="2800" dirty="0" err="1"/>
              <a:t>Metropolis</a:t>
            </a:r>
            <a:r>
              <a:rPr lang="fi-FI" sz="2800" dirty="0"/>
              <a:t> -viikon ajankohta: 20.8 - </a:t>
            </a:r>
            <a:r>
              <a:rPr lang="fi-FI" sz="2800" dirty="0" smtClean="0"/>
              <a:t>24.8.2012 </a:t>
            </a:r>
            <a:r>
              <a:rPr lang="fi-FI" sz="2800" dirty="0" smtClean="0"/>
              <a:t>+ 29. – 31.8 illat</a:t>
            </a:r>
          </a:p>
          <a:p>
            <a:pPr marL="457200" indent="-457200">
              <a:buFont typeface="Wingdings" pitchFamily="2" charset="2"/>
              <a:buChar char="ü"/>
            </a:pPr>
            <a:r>
              <a:rPr lang="fi-FI" sz="2800" dirty="0" smtClean="0"/>
              <a:t>3 </a:t>
            </a:r>
            <a:r>
              <a:rPr lang="fi-FI" sz="2800" dirty="0" smtClean="0"/>
              <a:t>opintopistettä</a:t>
            </a:r>
          </a:p>
          <a:p>
            <a:pPr marL="457200" indent="-457200">
              <a:buFont typeface="Wingdings" pitchFamily="2" charset="2"/>
              <a:buChar char="ü"/>
            </a:pPr>
            <a:r>
              <a:rPr lang="fi-FI" sz="2800" dirty="0" smtClean="0"/>
              <a:t>Tuotokset tapahtuvat ke 29. – 31.8 kaupungilla tunnin aikana/ päivä, varaa myös siis klo 15 – 19!</a:t>
            </a:r>
            <a:endParaRPr lang="fi-FI" sz="2800" dirty="0" smtClean="0"/>
          </a:p>
          <a:p>
            <a:pPr marL="457200" indent="-457200">
              <a:buFont typeface="Wingdings" pitchFamily="2" charset="2"/>
              <a:buChar char="ü"/>
            </a:pPr>
            <a:r>
              <a:rPr lang="fi-FI" sz="2800" dirty="0" smtClean="0"/>
              <a:t>Bileet ja esitykset pe 24.8.2012 </a:t>
            </a:r>
            <a:r>
              <a:rPr lang="fi-FI" sz="2800" dirty="0" smtClean="0"/>
              <a:t>, </a:t>
            </a:r>
            <a:r>
              <a:rPr lang="fi-FI" sz="2800" dirty="0" smtClean="0"/>
              <a:t>varaa iltakin!</a:t>
            </a:r>
            <a:endParaRPr lang="fi-FI" sz="2800" dirty="0"/>
          </a:p>
          <a:p>
            <a:pPr marL="457200" indent="-457200">
              <a:buFont typeface="Wingdings" pitchFamily="2" charset="2"/>
              <a:buChar char="ü"/>
            </a:pPr>
            <a:r>
              <a:rPr lang="fi-FI" sz="2800" dirty="0" smtClean="0"/>
              <a:t>Työskentely tapahtuu Arabiassa, Tikkurilassa, keskustassa</a:t>
            </a:r>
          </a:p>
          <a:p>
            <a:pPr marL="457200" indent="-457200">
              <a:buFont typeface="Wingdings" pitchFamily="2" charset="2"/>
              <a:buChar char="ü"/>
            </a:pPr>
            <a:r>
              <a:rPr lang="fi-FI" sz="2800" dirty="0" smtClean="0"/>
              <a:t>2. opiskelijoille, muutkin tervetulleita!!</a:t>
            </a:r>
            <a:endParaRPr lang="fi-FI" dirty="0"/>
          </a:p>
        </p:txBody>
      </p:sp>
      <p:sp>
        <p:nvSpPr>
          <p:cNvPr id="3" name="Title 2"/>
          <p:cNvSpPr>
            <a:spLocks noGrp="1"/>
          </p:cNvSpPr>
          <p:nvPr>
            <p:ph type="title"/>
          </p:nvPr>
        </p:nvSpPr>
        <p:spPr/>
        <p:txBody>
          <a:bodyPr/>
          <a:lstStyle/>
          <a:p>
            <a:r>
              <a:rPr lang="fi-FI" dirty="0" smtClean="0"/>
              <a:t>Aika, paikka..</a:t>
            </a:r>
            <a:endParaRPr lang="fi-FI" dirty="0"/>
          </a:p>
        </p:txBody>
      </p:sp>
    </p:spTree>
    <p:extLst>
      <p:ext uri="{BB962C8B-B14F-4D97-AF65-F5344CB8AC3E}">
        <p14:creationId xmlns:p14="http://schemas.microsoft.com/office/powerpoint/2010/main" val="35650800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395536" y="1844824"/>
            <a:ext cx="7680960" cy="4508376"/>
          </a:xfrm>
        </p:spPr>
        <p:txBody>
          <a:bodyPr/>
          <a:lstStyle/>
          <a:p>
            <a:r>
              <a:rPr lang="fi-FI" dirty="0" smtClean="0"/>
              <a:t>Lue kesällä seuraava teos:</a:t>
            </a:r>
          </a:p>
          <a:p>
            <a:endParaRPr lang="fi-FI" dirty="0"/>
          </a:p>
          <a:p>
            <a:pPr algn="ctr"/>
            <a:r>
              <a:rPr lang="fi-FI" b="1" dirty="0" smtClean="0"/>
              <a:t>Maurice </a:t>
            </a:r>
            <a:r>
              <a:rPr lang="fi-FI" b="1" dirty="0" err="1" smtClean="0"/>
              <a:t>Merleau-Ponty</a:t>
            </a:r>
            <a:r>
              <a:rPr lang="fi-FI" b="1" dirty="0" smtClean="0"/>
              <a:t>: Silmä ja mieli (1993).</a:t>
            </a:r>
          </a:p>
          <a:p>
            <a:endParaRPr lang="fi-FI" dirty="0"/>
          </a:p>
          <a:p>
            <a:r>
              <a:rPr lang="fi-FI" dirty="0" smtClean="0"/>
              <a:t>Teos on saatavilla kirjastoista, monisteina koululta.</a:t>
            </a:r>
          </a:p>
          <a:p>
            <a:endParaRPr lang="fi-FI" dirty="0"/>
          </a:p>
          <a:p>
            <a:pPr algn="ctr"/>
            <a:r>
              <a:rPr lang="fi-FI" b="1" dirty="0" smtClean="0"/>
              <a:t>Tehtävä: Mietiskele.</a:t>
            </a:r>
            <a:endParaRPr lang="fi-FI" b="1" dirty="0"/>
          </a:p>
        </p:txBody>
      </p:sp>
      <p:sp>
        <p:nvSpPr>
          <p:cNvPr id="3" name="Title 2"/>
          <p:cNvSpPr>
            <a:spLocks noGrp="1"/>
          </p:cNvSpPr>
          <p:nvPr>
            <p:ph type="title"/>
          </p:nvPr>
        </p:nvSpPr>
        <p:spPr/>
        <p:txBody>
          <a:bodyPr/>
          <a:lstStyle/>
          <a:p>
            <a:r>
              <a:rPr lang="fi-FI" dirty="0" smtClean="0"/>
              <a:t>Ennakkotehtävä</a:t>
            </a:r>
            <a:endParaRPr lang="fi-FI" dirty="0"/>
          </a:p>
        </p:txBody>
      </p:sp>
    </p:spTree>
    <p:extLst>
      <p:ext uri="{BB962C8B-B14F-4D97-AF65-F5344CB8AC3E}">
        <p14:creationId xmlns:p14="http://schemas.microsoft.com/office/powerpoint/2010/main" val="9110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fi-FI" dirty="0"/>
              <a:t>Suunnittelun lähtökohtaisena metodina toimii ajatuskoe. </a:t>
            </a:r>
            <a:endParaRPr lang="fi-FI" dirty="0" smtClean="0"/>
          </a:p>
          <a:p>
            <a:r>
              <a:rPr lang="fi-FI" dirty="0" smtClean="0"/>
              <a:t>Ajatuskokeen </a:t>
            </a:r>
            <a:r>
              <a:rPr lang="fi-FI" dirty="0"/>
              <a:t>idea:</a:t>
            </a:r>
            <a:br>
              <a:rPr lang="fi-FI" dirty="0"/>
            </a:br>
            <a:r>
              <a:rPr lang="fi-FI" dirty="0"/>
              <a:t>“Ajatuskoe on metodi, jolla ideoidaan tulevaisuutta luovasti. Ajatuskokeessa esitetään väite jostain asiasta joka tulevaisuudessa on toisin. Ajatuskoe voi perustua tutkittuun ennakointitietoon, villeihin arvauksiin tai näiden yhdistelmään. Ajatuskoe voidaan esittää lauseena, joka alkaa: "Entä jos..."</a:t>
            </a:r>
          </a:p>
        </p:txBody>
      </p:sp>
      <p:sp>
        <p:nvSpPr>
          <p:cNvPr id="3" name="Title 2"/>
          <p:cNvSpPr>
            <a:spLocks noGrp="1"/>
          </p:cNvSpPr>
          <p:nvPr>
            <p:ph type="title"/>
          </p:nvPr>
        </p:nvSpPr>
        <p:spPr/>
        <p:txBody>
          <a:bodyPr/>
          <a:lstStyle/>
          <a:p>
            <a:r>
              <a:rPr lang="fi-FI" dirty="0" smtClean="0"/>
              <a:t>Ajatuskoe</a:t>
            </a:r>
            <a:endParaRPr lang="fi-FI" dirty="0"/>
          </a:p>
        </p:txBody>
      </p:sp>
    </p:spTree>
    <p:extLst>
      <p:ext uri="{BB962C8B-B14F-4D97-AF65-F5344CB8AC3E}">
        <p14:creationId xmlns:p14="http://schemas.microsoft.com/office/powerpoint/2010/main" val="34960675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pPr algn="ctr"/>
            <a:endParaRPr lang="fi-FI" dirty="0" smtClean="0">
              <a:hlinkClick r:id="rId2"/>
            </a:endParaRPr>
          </a:p>
          <a:p>
            <a:pPr algn="ctr"/>
            <a:endParaRPr lang="fi-FI" dirty="0">
              <a:hlinkClick r:id="rId2"/>
            </a:endParaRPr>
          </a:p>
          <a:p>
            <a:pPr algn="ctr"/>
            <a:endParaRPr lang="fi-FI" dirty="0" smtClean="0">
              <a:hlinkClick r:id="rId2"/>
            </a:endParaRPr>
          </a:p>
          <a:p>
            <a:pPr algn="ctr"/>
            <a:r>
              <a:rPr lang="fi-FI" dirty="0" smtClean="0">
                <a:hlinkClick r:id="rId2"/>
              </a:rPr>
              <a:t>http</a:t>
            </a:r>
            <a:r>
              <a:rPr lang="fi-FI" dirty="0">
                <a:hlinkClick r:id="rId2"/>
              </a:rPr>
              <a:t>://</a:t>
            </a:r>
            <a:r>
              <a:rPr lang="fi-FI" dirty="0" smtClean="0">
                <a:hlinkClick r:id="rId2"/>
              </a:rPr>
              <a:t>www.youtube.com/MetropolisHelsinki</a:t>
            </a:r>
            <a:endParaRPr lang="fi-FI" dirty="0" smtClean="0"/>
          </a:p>
          <a:p>
            <a:pPr algn="ctr"/>
            <a:endParaRPr lang="fi-FI" dirty="0"/>
          </a:p>
          <a:p>
            <a:pPr algn="ctr"/>
            <a:r>
              <a:rPr lang="fi-FI" dirty="0" smtClean="0"/>
              <a:t>Huomaa kuitenkin, että tänä vuonna homma on </a:t>
            </a:r>
            <a:r>
              <a:rPr lang="fi-FI" dirty="0" err="1" smtClean="0"/>
              <a:t>aaaivan</a:t>
            </a:r>
            <a:r>
              <a:rPr lang="fi-FI" dirty="0" smtClean="0"/>
              <a:t> erilainen…</a:t>
            </a:r>
          </a:p>
          <a:p>
            <a:pPr algn="ctr"/>
            <a:endParaRPr lang="fi-FI" dirty="0"/>
          </a:p>
        </p:txBody>
      </p:sp>
      <p:sp>
        <p:nvSpPr>
          <p:cNvPr id="3" name="Title 2"/>
          <p:cNvSpPr>
            <a:spLocks noGrp="1"/>
          </p:cNvSpPr>
          <p:nvPr>
            <p:ph type="title"/>
          </p:nvPr>
        </p:nvSpPr>
        <p:spPr/>
        <p:txBody>
          <a:bodyPr>
            <a:normAutofit fontScale="90000"/>
          </a:bodyPr>
          <a:lstStyle/>
          <a:p>
            <a:r>
              <a:rPr lang="fi-FI" dirty="0" smtClean="0"/>
              <a:t>Tutustu aikaisempiin </a:t>
            </a:r>
            <a:r>
              <a:rPr lang="fi-FI" dirty="0" err="1" smtClean="0"/>
              <a:t>Metropolis</a:t>
            </a:r>
            <a:r>
              <a:rPr lang="fi-FI" dirty="0" smtClean="0"/>
              <a:t> tuotoksiin</a:t>
            </a:r>
            <a:endParaRPr lang="fi-FI" dirty="0"/>
          </a:p>
        </p:txBody>
      </p:sp>
    </p:spTree>
    <p:extLst>
      <p:ext uri="{BB962C8B-B14F-4D97-AF65-F5344CB8AC3E}">
        <p14:creationId xmlns:p14="http://schemas.microsoft.com/office/powerpoint/2010/main" val="35927533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ylar">
  <a:themeElements>
    <a:clrScheme name="Mylar">
      <a:dk1>
        <a:srgbClr val="000000"/>
      </a:dk1>
      <a:lt1>
        <a:srgbClr val="FFFFFF"/>
      </a:lt1>
      <a:dk2>
        <a:srgbClr val="656162"/>
      </a:dk2>
      <a:lt2>
        <a:srgbClr val="E0DACC"/>
      </a:lt2>
      <a:accent1>
        <a:srgbClr val="4A5A7A"/>
      </a:accent1>
      <a:accent2>
        <a:srgbClr val="F7BD40"/>
      </a:accent2>
      <a:accent3>
        <a:srgbClr val="975C00"/>
      </a:accent3>
      <a:accent4>
        <a:srgbClr val="754D41"/>
      </a:accent4>
      <a:accent5>
        <a:srgbClr val="838995"/>
      </a:accent5>
      <a:accent6>
        <a:srgbClr val="687B66"/>
      </a:accent6>
      <a:hlink>
        <a:srgbClr val="B5740B"/>
      </a:hlink>
      <a:folHlink>
        <a:srgbClr val="7483A0"/>
      </a:folHlink>
    </a:clrScheme>
    <a:fontScheme name="Mylar">
      <a:maj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맑은 고딕"/>
        <a:font script="Hans" typeface="华文楷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ylar">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effectStyle>
        <a:effectStyle>
          <a:effectLst>
            <a:innerShdw blurRad="50800" dist="25400" dir="13500000">
              <a:srgbClr val="000000">
                <a:alpha val="75000"/>
              </a:srgbClr>
            </a:innerShdw>
            <a:outerShdw blurRad="50800" dist="25400" dir="5400000" rotWithShape="0">
              <a:srgbClr val="000000">
                <a:alpha val="50000"/>
              </a:srgbClr>
            </a:outerShdw>
          </a:effectLst>
          <a:scene3d>
            <a:camera prst="orthographicFront">
              <a:rot lat="0" lon="0" rev="0"/>
            </a:camera>
            <a:lightRig rig="threePt" dir="tl"/>
          </a:scene3d>
          <a:sp3d prstMaterial="dkEdge">
            <a:bevelT w="25400" h="508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tint val="100000"/>
                <a:shade val="30000"/>
                <a:alpha val="100000"/>
                <a:satMod val="255000"/>
                <a:lumMod val="100000"/>
              </a:schemeClr>
            </a:gs>
          </a:gsLst>
          <a:path path="circle">
            <a:fillToRect l="50000" t="-80000" r="50000" b="180000"/>
          </a:path>
        </a:gradFill>
        <a:blipFill rotWithShape="1">
          <a:blip xmlns:r="http://schemas.openxmlformats.org/officeDocument/2006/relationships" r:embed="rId1">
            <a:duotone>
              <a:schemeClr val="phClr">
                <a:lumMod val="80000"/>
              </a:schemeClr>
              <a:schemeClr val="phClr">
                <a:tint val="50000"/>
                <a:lumMod val="1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Mylar</Template>
  <TotalTime>57</TotalTime>
  <Words>124</Words>
  <Application>Microsoft Office PowerPoint</Application>
  <PresentationFormat>On-screen Show (4:3)</PresentationFormat>
  <Paragraphs>36</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Mylar</vt:lpstr>
      <vt:lpstr>PowerPoint Presentation</vt:lpstr>
      <vt:lpstr>Metropolis Helsinki</vt:lpstr>
      <vt:lpstr>Aika, paikka..</vt:lpstr>
      <vt:lpstr>Ennakkotehtävä</vt:lpstr>
      <vt:lpstr>Ajatuskoe</vt:lpstr>
      <vt:lpstr>Tutustu aikaisempiin Metropolis tuotoksiin</vt:lpstr>
    </vt:vector>
  </TitlesOfParts>
  <Company>Metropolia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Laura-Maija Hero</dc:creator>
  <cp:lastModifiedBy>Tiina Piiroinen</cp:lastModifiedBy>
  <cp:revision>7</cp:revision>
  <dcterms:created xsi:type="dcterms:W3CDTF">2012-05-02T08:55:11Z</dcterms:created>
  <dcterms:modified xsi:type="dcterms:W3CDTF">2012-05-15T12:36:34Z</dcterms:modified>
</cp:coreProperties>
</file>