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60" r:id="rId5"/>
    <p:sldId id="271" r:id="rId6"/>
    <p:sldId id="264" r:id="rId7"/>
    <p:sldId id="265" r:id="rId8"/>
    <p:sldId id="266" r:id="rId9"/>
    <p:sldId id="268" r:id="rId10"/>
    <p:sldId id="270" r:id="rId11"/>
    <p:sldId id="269" r:id="rId12"/>
    <p:sldId id="272" r:id="rId13"/>
    <p:sldId id="262" r:id="rId14"/>
  </p:sldIdLst>
  <p:sldSz cx="9144000" cy="6858000" type="screen4x3"/>
  <p:notesSz cx="6789738" cy="992981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A60DEDEE-06B0-485E-9D12-D2D5247EFB5C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7j8Ba9rWhU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tiina.piiroinen@metropolia.f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68" y="1333762"/>
            <a:ext cx="3492064" cy="4190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123728" y="5524238"/>
            <a:ext cx="5598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 smtClean="0">
                <a:hlinkClick r:id="rId3"/>
              </a:rPr>
              <a:t>http://www.youtube.com/watch?v=7j8Ba9rWhUg</a:t>
            </a: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95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4134083"/>
              </p:ext>
            </p:extLst>
          </p:nvPr>
        </p:nvGraphicFramePr>
        <p:xfrm>
          <a:off x="467544" y="2636912"/>
          <a:ext cx="7680325" cy="15112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5363"/>
                <a:gridCol w="1479028"/>
                <a:gridCol w="1652106"/>
                <a:gridCol w="1290216"/>
                <a:gridCol w="1290216"/>
                <a:gridCol w="983396"/>
              </a:tblGrid>
              <a:tr h="236076"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u="none" strike="noStrike" dirty="0">
                          <a:effectLst/>
                        </a:rPr>
                        <a:t>klo</a:t>
                      </a:r>
                      <a:endParaRPr lang="fi-FI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</a:rPr>
                        <a:t>Maanantai</a:t>
                      </a:r>
                      <a:br>
                        <a:rPr lang="fi-FI" sz="1400" u="none" strike="noStrike">
                          <a:effectLst/>
                        </a:rPr>
                      </a:br>
                      <a:r>
                        <a:rPr lang="fi-FI" sz="1400" u="none" strike="noStrike">
                          <a:effectLst/>
                        </a:rPr>
                        <a:t>27.8.2012</a:t>
                      </a:r>
                      <a:endParaRPr lang="fi-FI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</a:rPr>
                        <a:t>Tiistai </a:t>
                      </a:r>
                      <a:br>
                        <a:rPr lang="fi-FI" sz="1400" u="none" strike="noStrike">
                          <a:effectLst/>
                        </a:rPr>
                      </a:br>
                      <a:r>
                        <a:rPr lang="fi-FI" sz="1400" u="none" strike="noStrike">
                          <a:effectLst/>
                        </a:rPr>
                        <a:t>28.8.2012</a:t>
                      </a:r>
                      <a:endParaRPr lang="fi-FI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</a:rPr>
                        <a:t>Keskiviikko </a:t>
                      </a:r>
                      <a:br>
                        <a:rPr lang="fi-FI" sz="1400" u="none" strike="noStrike">
                          <a:effectLst/>
                        </a:rPr>
                      </a:br>
                      <a:r>
                        <a:rPr lang="fi-FI" sz="1400" u="none" strike="noStrike">
                          <a:effectLst/>
                        </a:rPr>
                        <a:t>29.8.2012</a:t>
                      </a:r>
                      <a:endParaRPr lang="fi-FI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</a:rPr>
                        <a:t>Torstai </a:t>
                      </a:r>
                      <a:br>
                        <a:rPr lang="fi-FI" sz="1400" u="none" strike="noStrike">
                          <a:effectLst/>
                        </a:rPr>
                      </a:br>
                      <a:r>
                        <a:rPr lang="fi-FI" sz="1400" u="none" strike="noStrike">
                          <a:effectLst/>
                        </a:rPr>
                        <a:t>30.8.2012</a:t>
                      </a:r>
                      <a:endParaRPr lang="fi-FI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</a:rPr>
                        <a:t>Perjantai </a:t>
                      </a:r>
                      <a:br>
                        <a:rPr lang="fi-FI" sz="1400" u="none" strike="noStrike">
                          <a:effectLst/>
                        </a:rPr>
                      </a:br>
                      <a:r>
                        <a:rPr lang="fi-FI" sz="1400" u="none" strike="noStrike">
                          <a:effectLst/>
                        </a:rPr>
                        <a:t>31.8.2012</a:t>
                      </a:r>
                      <a:endParaRPr lang="fi-FI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</a:tr>
              <a:tr h="236076"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u="none" strike="noStrike">
                          <a:effectLst/>
                        </a:rPr>
                        <a:t>aamupäivä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</a:rPr>
                        <a:t> 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</a:rPr>
                        <a:t> 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</a:rPr>
                        <a:t>Ratikan sisustus sekä valmistelevat työt 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</a:rPr>
                        <a:t> 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</a:rPr>
                        <a:t> 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</a:tr>
              <a:tr h="118038"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u="none" strike="noStrike">
                          <a:effectLst/>
                        </a:rPr>
                        <a:t>KLO 15 - 19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>
                          <a:effectLst/>
                        </a:rPr>
                        <a:t>vapaa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>
                          <a:effectLst/>
                        </a:rPr>
                        <a:t>vapaa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>
                          <a:effectLst/>
                        </a:rPr>
                        <a:t>Esitys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>
                          <a:effectLst/>
                        </a:rPr>
                        <a:t>Esitys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</a:rPr>
                        <a:t>esitys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Viikon 35 ohjelma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64143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smtClean="0"/>
              <a:t>Tavilla: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dirty="0" err="1" smtClean="0"/>
              <a:t>Monikamerastudio</a:t>
            </a:r>
            <a:endParaRPr lang="fi-FI" dirty="0"/>
          </a:p>
          <a:p>
            <a:pPr marL="285750" indent="-285750">
              <a:buFont typeface="Arial" pitchFamily="34" charset="0"/>
              <a:buChar char="•"/>
            </a:pPr>
            <a:r>
              <a:rPr lang="fi-FI" dirty="0"/>
              <a:t>Äänistudiot  1+2 sekä  Pro Tools luokka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dirty="0" err="1"/>
              <a:t>Kuvaeditti</a:t>
            </a:r>
            <a:r>
              <a:rPr lang="fi-FI" dirty="0"/>
              <a:t> x 3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dirty="0"/>
              <a:t>Radioluokka 147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dirty="0"/>
              <a:t>Radio studio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dirty="0" smtClean="0"/>
              <a:t>Pylvässali  </a:t>
            </a:r>
            <a:r>
              <a:rPr lang="fi-FI" dirty="0"/>
              <a:t>koko </a:t>
            </a:r>
            <a:r>
              <a:rPr lang="fi-FI" dirty="0" smtClean="0"/>
              <a:t>viikon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dirty="0" smtClean="0"/>
              <a:t>ATK -luokkia</a:t>
            </a:r>
            <a:endParaRPr lang="fi-FI" dirty="0"/>
          </a:p>
          <a:p>
            <a:endParaRPr lang="fi-FI" dirty="0"/>
          </a:p>
          <a:p>
            <a:r>
              <a:rPr lang="fi-FI" dirty="0"/>
              <a:t>Tikkurila: 346, 347, paja,+ kaksi luokkaa 2. krs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Tilat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67140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fi-FI" dirty="0" smtClean="0"/>
              <a:t>Käyttäkää ryhmässänne itsenäisesti ideointimenetelmänä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dirty="0" smtClean="0"/>
              <a:t>Valitkaa vetäjä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dirty="0" smtClean="0"/>
              <a:t>Pyrkikää tuottamaan 300 ideaa 15 minuutissa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dirty="0" smtClean="0"/>
              <a:t>Ei kritiikkiä, EI –sana kielletty!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dirty="0" smtClean="0"/>
              <a:t>Ideoiden luokittelu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dirty="0" smtClean="0"/>
              <a:t>Ideoiden valinta (valitkaa viisi kehityskelpoista)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dirty="0" smtClean="0"/>
              <a:t>Tutkikaa niiden kelpoisuutta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dirty="0" smtClean="0"/>
              <a:t>Ideoiden rikastaminen</a:t>
            </a:r>
          </a:p>
          <a:p>
            <a:pPr marL="285750" indent="-285750">
              <a:buFont typeface="Arial" pitchFamily="34" charset="0"/>
              <a:buChar char="•"/>
            </a:pP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Aivoriihi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717520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i-FI" dirty="0"/>
              <a:t> </a:t>
            </a:r>
          </a:p>
          <a:p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dirty="0"/>
              <a:t>Tiina Piiroinen</a:t>
            </a:r>
            <a:br>
              <a:rPr lang="fi-FI" dirty="0"/>
            </a:br>
            <a:r>
              <a:rPr lang="fi-FI" dirty="0"/>
              <a:t>Tuottaja</a:t>
            </a:r>
            <a:br>
              <a:rPr lang="fi-FI" dirty="0"/>
            </a:br>
            <a:r>
              <a:rPr lang="fi-FI" dirty="0"/>
              <a:t>040-7182565</a:t>
            </a:r>
            <a:br>
              <a:rPr lang="fi-FI" dirty="0"/>
            </a:br>
            <a:r>
              <a:rPr lang="fi-FI" u="sng" dirty="0" err="1">
                <a:hlinkClick r:id="rId2"/>
              </a:rPr>
              <a:t>tiina.piiroinen@metropolia.fi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b="1" dirty="0" smtClean="0"/>
              <a:t>Lisätietoja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69496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331640" y="1700808"/>
            <a:ext cx="7272808" cy="4486632"/>
          </a:xfrm>
        </p:spPr>
        <p:txBody>
          <a:bodyPr>
            <a:normAutofit fontScale="85000" lnSpcReduction="20000"/>
          </a:bodyPr>
          <a:lstStyle/>
          <a:p>
            <a:r>
              <a:rPr lang="fi-FI" dirty="0"/>
              <a:t> </a:t>
            </a:r>
          </a:p>
          <a:p>
            <a:r>
              <a:rPr lang="fi-FI" dirty="0"/>
              <a:t>Entä jos… näköaisti surkastuu?</a:t>
            </a:r>
          </a:p>
          <a:p>
            <a:r>
              <a:rPr lang="fi-FI" dirty="0"/>
              <a:t>Entä jos… ohikiitävä hetki pysähtyy?</a:t>
            </a:r>
          </a:p>
          <a:p>
            <a:r>
              <a:rPr lang="fi-FI" dirty="0"/>
              <a:t>Entä jos… arki murtuu?</a:t>
            </a:r>
          </a:p>
          <a:p>
            <a:r>
              <a:rPr lang="fi-FI" dirty="0"/>
              <a:t> </a:t>
            </a:r>
          </a:p>
          <a:p>
            <a:r>
              <a:rPr lang="fi-FI" dirty="0"/>
              <a:t>Entä jos… aistit terävöityvät?</a:t>
            </a:r>
          </a:p>
          <a:p>
            <a:r>
              <a:rPr lang="fi-FI" dirty="0"/>
              <a:t>Entä jos… tunteet voimistuvat? </a:t>
            </a:r>
          </a:p>
          <a:p>
            <a:r>
              <a:rPr lang="fi-FI" dirty="0"/>
              <a:t>Entä jos… ruumis valtaa mielen?</a:t>
            </a:r>
          </a:p>
          <a:p>
            <a:r>
              <a:rPr lang="fi-FI" dirty="0"/>
              <a:t> </a:t>
            </a:r>
          </a:p>
          <a:p>
            <a:r>
              <a:rPr lang="fi-FI" dirty="0"/>
              <a:t>Entä jos… joudut tarinan sisälle?</a:t>
            </a:r>
          </a:p>
          <a:p>
            <a:r>
              <a:rPr lang="fi-FI" dirty="0"/>
              <a:t>Entä jos… olet enemmän läsnä kuin nyt?</a:t>
            </a:r>
          </a:p>
          <a:p>
            <a:r>
              <a:rPr lang="fi-FI" dirty="0"/>
              <a:t> </a:t>
            </a:r>
          </a:p>
          <a:p>
            <a:r>
              <a:rPr lang="fi-FI" dirty="0" smtClean="0"/>
              <a:t>					ja </a:t>
            </a:r>
            <a:r>
              <a:rPr lang="fi-FI" dirty="0"/>
              <a:t>silmä ja mieli ovat yksi.</a:t>
            </a:r>
          </a:p>
          <a:p>
            <a:endParaRPr lang="fi-FI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504826" y="3810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90000" lnSpcReduction="20000"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4000" b="0" kern="1200" cap="none" spc="0" baseline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fi-FI" b="1" dirty="0" smtClean="0"/>
              <a:t>METROPOLIS 2012 – </a:t>
            </a:r>
            <a:r>
              <a:rPr lang="fi-FI" b="1" dirty="0" err="1" smtClean="0"/>
              <a:t>CoCreate</a:t>
            </a:r>
            <a:r>
              <a:rPr lang="fi-FI" b="1" dirty="0" smtClean="0"/>
              <a:t> HELSINKI  (</a:t>
            </a:r>
            <a:r>
              <a:rPr lang="fi-FI" b="1" dirty="0" err="1" smtClean="0"/>
              <a:t>Helsinki</a:t>
            </a:r>
            <a:r>
              <a:rPr lang="fi-FI" b="1" dirty="0" smtClean="0"/>
              <a:t> Design </a:t>
            </a:r>
            <a:r>
              <a:rPr lang="fi-FI" b="1" dirty="0" err="1" smtClean="0"/>
              <a:t>Week</a:t>
            </a:r>
            <a:r>
              <a:rPr lang="fi-FI" b="1" dirty="0" smtClean="0"/>
              <a:t>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21744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fi-FI" sz="2000" dirty="0"/>
              <a:t> </a:t>
            </a:r>
            <a:r>
              <a:rPr lang="fi-FI" sz="2000" dirty="0" err="1" smtClean="0"/>
              <a:t>Metropolis</a:t>
            </a:r>
            <a:r>
              <a:rPr lang="fi-FI" sz="2000" dirty="0" smtClean="0"/>
              <a:t> </a:t>
            </a:r>
            <a:r>
              <a:rPr lang="fi-FI" sz="2000" dirty="0"/>
              <a:t>- </a:t>
            </a:r>
            <a:r>
              <a:rPr lang="fi-FI" sz="2000" dirty="0" smtClean="0"/>
              <a:t>viikko </a:t>
            </a:r>
            <a:r>
              <a:rPr lang="fi-FI" sz="2000" dirty="0"/>
              <a:t>järjestetään Metropolia Ammattikorkeakoulussa nyt </a:t>
            </a:r>
            <a:r>
              <a:rPr lang="fi-FI" sz="2000" dirty="0" smtClean="0"/>
              <a:t>neljättä </a:t>
            </a:r>
            <a:r>
              <a:rPr lang="fi-FI" sz="2000" dirty="0"/>
              <a:t>kertaa. </a:t>
            </a:r>
            <a:r>
              <a:rPr lang="fi-FI" sz="2000" dirty="0" smtClean="0"/>
              <a:t>Projektia </a:t>
            </a:r>
            <a:r>
              <a:rPr lang="fi-FI" sz="2000" dirty="0"/>
              <a:t>toteuttavat kulttuurialan opiskelijat. </a:t>
            </a:r>
            <a:endParaRPr lang="fi-FI" sz="20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fi-FI" sz="2000" dirty="0" smtClean="0"/>
              <a:t>Tänä </a:t>
            </a:r>
            <a:r>
              <a:rPr lang="fi-FI" sz="2000" dirty="0"/>
              <a:t>vuonna mukana on noin 100 eri alojen opiskelijaa; muun muassa kulttuurituottajia, </a:t>
            </a:r>
            <a:r>
              <a:rPr lang="fi-FI" sz="2000" dirty="0" smtClean="0"/>
              <a:t>sisustussuunnittelijoita, viestinnän </a:t>
            </a:r>
            <a:r>
              <a:rPr lang="fi-FI" sz="2000" dirty="0"/>
              <a:t>opiskelijoita, muotoilijoita ja musiikin </a:t>
            </a:r>
            <a:r>
              <a:rPr lang="fi-FI" sz="2000" dirty="0" smtClean="0"/>
              <a:t>sekä esittävien taiteiden opiskelijoita</a:t>
            </a:r>
            <a:r>
              <a:rPr lang="fi-FI" sz="2000" dirty="0"/>
              <a:t>. </a:t>
            </a:r>
            <a:endParaRPr lang="fi-FI" sz="20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fi-FI" sz="2000" dirty="0" err="1" smtClean="0"/>
              <a:t>Metropolis</a:t>
            </a:r>
            <a:r>
              <a:rPr lang="fi-FI" sz="2000" dirty="0" smtClean="0"/>
              <a:t> </a:t>
            </a:r>
            <a:r>
              <a:rPr lang="fi-FI" sz="2000" dirty="0"/>
              <a:t>toteutetaan tällä kertaa yhteistyössä </a:t>
            </a:r>
            <a:r>
              <a:rPr lang="fi-FI" sz="2000" dirty="0" smtClean="0"/>
              <a:t>Helsinki Design </a:t>
            </a:r>
            <a:r>
              <a:rPr lang="fi-FI" sz="2000" dirty="0" err="1" smtClean="0"/>
              <a:t>Weekin</a:t>
            </a:r>
            <a:r>
              <a:rPr lang="fi-FI" sz="2000" dirty="0" smtClean="0"/>
              <a:t> </a:t>
            </a:r>
            <a:r>
              <a:rPr lang="fi-FI" sz="2000" dirty="0" smtClean="0"/>
              <a:t>kanssa.</a:t>
            </a:r>
            <a:endParaRPr lang="fi-FI" sz="2000" dirty="0"/>
          </a:p>
          <a:p>
            <a:pPr marL="342900" indent="-342900">
              <a:buFont typeface="Wingdings" pitchFamily="2" charset="2"/>
              <a:buChar char="ü"/>
            </a:pPr>
            <a:r>
              <a:rPr lang="fi-FI" sz="2000" dirty="0" err="1" smtClean="0"/>
              <a:t>Metropolis-viikon</a:t>
            </a:r>
            <a:r>
              <a:rPr lang="fi-FI" sz="2000" dirty="0" smtClean="0"/>
              <a:t> </a:t>
            </a:r>
            <a:r>
              <a:rPr lang="fi-FI" sz="2000" dirty="0"/>
              <a:t>tavoitteena on </a:t>
            </a:r>
            <a:r>
              <a:rPr lang="fi-FI" sz="2000" dirty="0" smtClean="0"/>
              <a:t>luoda </a:t>
            </a:r>
            <a:r>
              <a:rPr lang="fi-FI" sz="2000" dirty="0" err="1" smtClean="0"/>
              <a:t>osallistavia</a:t>
            </a:r>
            <a:r>
              <a:rPr lang="fi-FI" sz="2000" dirty="0" smtClean="0"/>
              <a:t> hetkiä kaupunkilaisille monialaisessa yhteistyössä.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fi-FI" sz="2000" dirty="0" smtClean="0"/>
              <a:t>Tavoitteena on ottaa kaupunkitiloja haltuun yhdessä </a:t>
            </a:r>
            <a:r>
              <a:rPr lang="fi-FI" sz="2000" dirty="0" smtClean="0"/>
              <a:t>kaupunkilaisia </a:t>
            </a:r>
            <a:r>
              <a:rPr lang="fi-FI" sz="2000" dirty="0" err="1" smtClean="0"/>
              <a:t>osallistaen</a:t>
            </a:r>
            <a:r>
              <a:rPr lang="fi-FI" sz="2000" dirty="0" smtClean="0"/>
              <a:t>. </a:t>
            </a:r>
            <a:r>
              <a:rPr lang="fi-FI" sz="2000" dirty="0" smtClean="0"/>
              <a:t>Dokumentointi ja </a:t>
            </a:r>
            <a:r>
              <a:rPr lang="fi-FI" sz="2000" dirty="0" err="1" smtClean="0"/>
              <a:t>viraalitoiminta</a:t>
            </a:r>
            <a:r>
              <a:rPr lang="fi-FI" sz="2000" dirty="0" smtClean="0"/>
              <a:t>/ markkinointi netissä ovat olennaisia.</a:t>
            </a:r>
            <a:endParaRPr lang="fi-FI" sz="2000" dirty="0"/>
          </a:p>
          <a:p>
            <a:r>
              <a:rPr lang="fi-FI" sz="2000" dirty="0"/>
              <a:t> </a:t>
            </a:r>
          </a:p>
          <a:p>
            <a:r>
              <a:rPr lang="fi-FI" sz="2000" dirty="0"/>
              <a:t> </a:t>
            </a:r>
          </a:p>
          <a:p>
            <a:r>
              <a:rPr lang="fi-FI" sz="2000" dirty="0"/>
              <a:t> </a:t>
            </a:r>
          </a:p>
          <a:p>
            <a:r>
              <a:rPr lang="fi-FI" sz="2000" dirty="0"/>
              <a:t> </a:t>
            </a:r>
          </a:p>
          <a:p>
            <a:endParaRPr lang="fi-FI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8684070" cy="1066800"/>
          </a:xfrm>
        </p:spPr>
        <p:txBody>
          <a:bodyPr>
            <a:normAutofit fontScale="90000"/>
          </a:bodyPr>
          <a:lstStyle/>
          <a:p>
            <a:r>
              <a:rPr lang="fi-FI" b="1" dirty="0"/>
              <a:t>METROPOLIS 2012 – </a:t>
            </a:r>
            <a:r>
              <a:rPr lang="fi-FI" b="1" dirty="0" err="1"/>
              <a:t>CoCreate</a:t>
            </a:r>
            <a:r>
              <a:rPr lang="fi-FI" b="1" dirty="0"/>
              <a:t> HELSINKI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2272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fi-FI" sz="2800" b="1" i="1" dirty="0" err="1"/>
              <a:t>Metropolis</a:t>
            </a:r>
            <a:r>
              <a:rPr lang="fi-FI" sz="2800" b="1" i="1" dirty="0"/>
              <a:t> -viikon ajankohta: 20.8 -24.8.2012 sekä 29.8 – 31.8.2012 (illat</a:t>
            </a:r>
            <a:r>
              <a:rPr lang="fi-FI" sz="2800" b="1" i="1" dirty="0" smtClean="0"/>
              <a:t>)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fi-FI" sz="2800" dirty="0"/>
              <a:t>Bileet ja kenraalit pe </a:t>
            </a:r>
            <a:r>
              <a:rPr lang="fi-FI" sz="2800" dirty="0" smtClean="0"/>
              <a:t>24.8.2012 klo 14 – 17 </a:t>
            </a:r>
            <a:r>
              <a:rPr lang="fi-FI" sz="2800" dirty="0" err="1" smtClean="0"/>
              <a:t>Kapsaäkissä</a:t>
            </a:r>
            <a:r>
              <a:rPr lang="fi-FI" sz="2800" dirty="0" smtClean="0"/>
              <a:t>, illalla bileet!</a:t>
            </a:r>
            <a:endParaRPr lang="fi-FI" sz="2800" dirty="0"/>
          </a:p>
          <a:p>
            <a:pPr marL="457200" indent="-457200">
              <a:buFont typeface="Wingdings" pitchFamily="2" charset="2"/>
              <a:buChar char="ü"/>
            </a:pPr>
            <a:r>
              <a:rPr lang="fi-FI" sz="2800" dirty="0" err="1" smtClean="0"/>
              <a:t>Metropolis</a:t>
            </a:r>
            <a:r>
              <a:rPr lang="fi-FI" sz="2800" dirty="0" smtClean="0"/>
              <a:t> </a:t>
            </a:r>
            <a:r>
              <a:rPr lang="fi-FI" sz="2800" dirty="0"/>
              <a:t>- </a:t>
            </a:r>
            <a:r>
              <a:rPr lang="fi-FI" sz="2800" dirty="0" err="1"/>
              <a:t>CoCreate</a:t>
            </a:r>
            <a:r>
              <a:rPr lang="fi-FI" sz="2800" dirty="0"/>
              <a:t> Helsinki </a:t>
            </a:r>
            <a:r>
              <a:rPr lang="fi-FI" sz="2800" dirty="0" smtClean="0"/>
              <a:t>tapahtumat </a:t>
            </a:r>
            <a:r>
              <a:rPr lang="fi-FI" sz="2800" dirty="0"/>
              <a:t>Helsingin keskustassa 29.8. – 31.8.2012 </a:t>
            </a:r>
            <a:r>
              <a:rPr lang="fi-FI" sz="2800" dirty="0" smtClean="0"/>
              <a:t>(15 - 19), </a:t>
            </a:r>
            <a:r>
              <a:rPr lang="fi-FI" sz="2800" dirty="0" smtClean="0"/>
              <a:t>varaa!! </a:t>
            </a:r>
            <a:endParaRPr lang="fi-FI" sz="2800" dirty="0"/>
          </a:p>
          <a:p>
            <a:pPr marL="457200" indent="-457200">
              <a:buFont typeface="Wingdings" pitchFamily="2" charset="2"/>
              <a:buChar char="ü"/>
            </a:pPr>
            <a:r>
              <a:rPr lang="fi-FI" sz="2800" dirty="0" smtClean="0"/>
              <a:t>Työskentely tapahtuu Arabiassa, Tikkurilassa, </a:t>
            </a:r>
            <a:r>
              <a:rPr lang="fi-FI" sz="2800" dirty="0" smtClean="0"/>
              <a:t>keskustassa</a:t>
            </a:r>
            <a:endParaRPr lang="fi-FI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Aika, paikka..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6508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/>
              <a:t/>
            </a:r>
            <a:br>
              <a:rPr lang="fi-FI" dirty="0"/>
            </a:br>
            <a:r>
              <a:rPr lang="fi-FI" dirty="0"/>
              <a:t>Laura-Maija Hero at </a:t>
            </a:r>
            <a:r>
              <a:rPr lang="fi-FI" dirty="0" err="1"/>
              <a:t>metropolia.fi</a:t>
            </a:r>
            <a:r>
              <a:rPr lang="fi-FI" dirty="0"/>
              <a:t> </a:t>
            </a:r>
            <a:r>
              <a:rPr lang="fi-FI" dirty="0" smtClean="0"/>
              <a:t>044-2740072 (Kulttuurituotanto apu)</a:t>
            </a:r>
          </a:p>
          <a:p>
            <a:r>
              <a:rPr lang="fi-FI" dirty="0"/>
              <a:t/>
            </a:r>
            <a:br>
              <a:rPr lang="fi-FI" dirty="0"/>
            </a:br>
            <a:r>
              <a:rPr lang="fi-FI" dirty="0"/>
              <a:t>Aura Neuvonen at </a:t>
            </a:r>
            <a:r>
              <a:rPr lang="fi-FI" dirty="0" err="1"/>
              <a:t>metropolia.fi</a:t>
            </a:r>
            <a:r>
              <a:rPr lang="fi-FI" dirty="0"/>
              <a:t> </a:t>
            </a:r>
            <a:r>
              <a:rPr lang="fi-FI" dirty="0" smtClean="0"/>
              <a:t>040-1797459 (tekninen apu)</a:t>
            </a:r>
            <a:endParaRPr lang="fi-FI" dirty="0"/>
          </a:p>
          <a:p>
            <a:r>
              <a:rPr lang="fi-FI" dirty="0"/>
              <a:t>Tiina Piiroinen at </a:t>
            </a:r>
            <a:r>
              <a:rPr lang="fi-FI" dirty="0" err="1"/>
              <a:t>metropolia.fi</a:t>
            </a:r>
            <a:r>
              <a:rPr lang="fi-FI" dirty="0"/>
              <a:t> </a:t>
            </a:r>
            <a:r>
              <a:rPr lang="fi-FI" dirty="0" smtClean="0"/>
              <a:t>0407182565 (</a:t>
            </a:r>
            <a:r>
              <a:rPr lang="fi-FI" dirty="0" err="1" smtClean="0"/>
              <a:t>Metropolis</a:t>
            </a:r>
            <a:r>
              <a:rPr lang="fi-FI" dirty="0" smtClean="0"/>
              <a:t> 12 tuottaja, puitteet)</a:t>
            </a:r>
          </a:p>
          <a:p>
            <a:r>
              <a:rPr lang="fi-FI" dirty="0"/>
              <a:t/>
            </a:r>
            <a:br>
              <a:rPr lang="fi-FI" dirty="0"/>
            </a:br>
            <a:r>
              <a:rPr lang="fi-FI" dirty="0"/>
              <a:t>Marko Puro at </a:t>
            </a:r>
            <a:r>
              <a:rPr lang="fi-FI" dirty="0" smtClean="0"/>
              <a:t>metropolia.fi+358207835375 (Musiikki apu)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dirty="0"/>
              <a:t>Mari Silver 040 </a:t>
            </a:r>
            <a:r>
              <a:rPr lang="fi-FI" dirty="0" smtClean="0"/>
              <a:t>3346962 (</a:t>
            </a:r>
            <a:r>
              <a:rPr lang="fi-FI" dirty="0" err="1" smtClean="0"/>
              <a:t>Digiviestintä</a:t>
            </a:r>
            <a:r>
              <a:rPr lang="fi-FI" dirty="0" smtClean="0"/>
              <a:t> apu, nettijutut ja tekniikka)</a:t>
            </a:r>
          </a:p>
          <a:p>
            <a:r>
              <a:rPr lang="fi-FI" dirty="0"/>
              <a:t/>
            </a:r>
            <a:br>
              <a:rPr lang="fi-FI" dirty="0"/>
            </a:br>
            <a:r>
              <a:rPr lang="fi-FI" dirty="0"/>
              <a:t>Mika Ihanus +358 40 8388 </a:t>
            </a:r>
            <a:r>
              <a:rPr lang="fi-FI" dirty="0" smtClean="0"/>
              <a:t>995 (muotoilu apu)</a:t>
            </a:r>
          </a:p>
          <a:p>
            <a:r>
              <a:rPr lang="fi-FI" dirty="0"/>
              <a:t/>
            </a:r>
            <a:br>
              <a:rPr lang="fi-FI" dirty="0"/>
            </a:br>
            <a:r>
              <a:rPr lang="fi-FI" dirty="0"/>
              <a:t>Päivi Takala-Gould +</a:t>
            </a:r>
            <a:r>
              <a:rPr lang="fi-FI" dirty="0" smtClean="0"/>
              <a:t>358207835468 (Ääni ja tekniikka apu)</a:t>
            </a:r>
          </a:p>
          <a:p>
            <a:endParaRPr lang="fi-FI" dirty="0" smtClean="0"/>
          </a:p>
          <a:p>
            <a:r>
              <a:rPr lang="fi-FI" dirty="0" err="1"/>
              <a:t>Petri.A.Laitinen</a:t>
            </a:r>
            <a:r>
              <a:rPr lang="fi-FI" dirty="0"/>
              <a:t> </a:t>
            </a:r>
            <a:r>
              <a:rPr lang="fi-FI" dirty="0" err="1"/>
              <a:t>ät</a:t>
            </a:r>
            <a:r>
              <a:rPr lang="fi-FI" dirty="0"/>
              <a:t> </a:t>
            </a:r>
            <a:r>
              <a:rPr lang="fi-FI" dirty="0" err="1"/>
              <a:t>metropolia.fi</a:t>
            </a:r>
            <a:r>
              <a:rPr lang="fi-FI" dirty="0"/>
              <a:t> 040-4821594 (apua </a:t>
            </a:r>
            <a:r>
              <a:rPr lang="fi-FI" dirty="0" smtClean="0"/>
              <a:t>ideointiin ja ryhmätyöhön)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Opettajat teidän apuna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67802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fi-FI" dirty="0"/>
              <a:t> 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dirty="0"/>
              <a:t>Suunnitelkaa ja toteuttakaa ryhmässänne Kulttuuriratikkaan kaupunkilaisia </a:t>
            </a:r>
            <a:r>
              <a:rPr lang="fi-FI" dirty="0" err="1"/>
              <a:t>osallistava</a:t>
            </a:r>
            <a:r>
              <a:rPr lang="fi-FI" dirty="0"/>
              <a:t> tapahtuma tai teos. Kyseenalaistakaa aistien rajapinnat, luokaa tarinaa, uskaltakaa havaita ja kokea kaupunkia toisin - mutta ottakaa kansa </a:t>
            </a:r>
            <a:r>
              <a:rPr lang="fi-FI" dirty="0" smtClean="0"/>
              <a:t>mukaan. Vedot 29. – 31.8 klo 15-19 Kulttuuriratikassa ja pysäkeillä, livevedot 16 – 17.</a:t>
            </a:r>
          </a:p>
          <a:p>
            <a:pPr marL="285750" indent="-285750">
              <a:buFont typeface="Arial" pitchFamily="34" charset="0"/>
              <a:buChar char="•"/>
            </a:pPr>
            <a:endParaRPr lang="fi-FI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i-FI" dirty="0"/>
              <a:t>Kaikkien ryhmien tapahtumien/teosten tulee yhteensä muodostaa ison Metropolia – HDW –tapahtuman Kulttuuriratikassa viikolla 35</a:t>
            </a:r>
            <a:r>
              <a:rPr lang="fi-FI" dirty="0" smtClean="0"/>
              <a:t>.</a:t>
            </a:r>
            <a:endParaRPr lang="fi-FI" dirty="0"/>
          </a:p>
          <a:p>
            <a:pPr marL="285750" indent="-285750">
              <a:buFont typeface="Arial" pitchFamily="34" charset="0"/>
              <a:buChar char="•"/>
            </a:pPr>
            <a:endParaRPr lang="fi-FI" dirty="0"/>
          </a:p>
          <a:p>
            <a:pPr marL="285750" indent="-285750">
              <a:buFont typeface="Arial" pitchFamily="34" charset="0"/>
              <a:buChar char="•"/>
            </a:pPr>
            <a:r>
              <a:rPr lang="fi-FI" dirty="0"/>
              <a:t>Lisäksi: Dokumentoikaa ja esitelkää tapahtumanne tai teoksenne synty- ja toteutusprosessia videoin, valokuvaten ja tekstein esim. haastatellen toisianne, dokumentoimalla live –vetonne, </a:t>
            </a:r>
            <a:r>
              <a:rPr lang="fi-FI" dirty="0" err="1"/>
              <a:t>behind</a:t>
            </a:r>
            <a:r>
              <a:rPr lang="fi-FI" dirty="0"/>
              <a:t> the </a:t>
            </a:r>
            <a:r>
              <a:rPr lang="fi-FI" dirty="0" err="1"/>
              <a:t>scenes</a:t>
            </a:r>
            <a:r>
              <a:rPr lang="fi-FI" dirty="0"/>
              <a:t> –idealla  jne. Tätä materiaalia linkitetään </a:t>
            </a:r>
            <a:r>
              <a:rPr lang="fi-FI" dirty="0" err="1"/>
              <a:t>Metropolis</a:t>
            </a:r>
            <a:r>
              <a:rPr lang="fi-FI" dirty="0"/>
              <a:t> 2012 </a:t>
            </a:r>
            <a:r>
              <a:rPr lang="fi-FI" dirty="0" err="1"/>
              <a:t>Facebookiin</a:t>
            </a:r>
            <a:r>
              <a:rPr lang="fi-FI" dirty="0"/>
              <a:t> ja esitetään Helsinki Design </a:t>
            </a:r>
            <a:r>
              <a:rPr lang="fi-FI" dirty="0" err="1"/>
              <a:t>Weekin</a:t>
            </a:r>
            <a:r>
              <a:rPr lang="fi-FI" dirty="0"/>
              <a:t> tapahtumissa.</a:t>
            </a:r>
          </a:p>
          <a:p>
            <a:pPr marL="285750" indent="-285750">
              <a:buFont typeface="Arial" pitchFamily="34" charset="0"/>
              <a:buChar char="•"/>
            </a:pP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Tehtävä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43836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/>
              <a:t> </a:t>
            </a:r>
          </a:p>
          <a:p>
            <a:r>
              <a:rPr lang="fi-FI" dirty="0"/>
              <a:t>- Ratikan leikkaus- ja pohjakuvat</a:t>
            </a:r>
          </a:p>
          <a:p>
            <a:r>
              <a:rPr lang="fi-FI" dirty="0"/>
              <a:t>- Tekniset reunaehdot</a:t>
            </a:r>
          </a:p>
          <a:p>
            <a:r>
              <a:rPr lang="fi-FI" dirty="0"/>
              <a:t>- Ratikan reunaehdot</a:t>
            </a:r>
          </a:p>
          <a:p>
            <a:r>
              <a:rPr lang="fi-FI" dirty="0"/>
              <a:t>- Lainattavaa kalustoa, tietokoneluokkia, tiloja jne. </a:t>
            </a:r>
          </a:p>
          <a:p>
            <a:r>
              <a:rPr lang="fi-FI" dirty="0"/>
              <a:t>- Ohjaavia opettajia </a:t>
            </a:r>
          </a:p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Käytössänne on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42983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fi-FI" sz="3200" dirty="0" smtClean="0"/>
          </a:p>
          <a:p>
            <a:endParaRPr lang="fi-FI" sz="3200" dirty="0"/>
          </a:p>
          <a:p>
            <a:endParaRPr lang="fi-FI" sz="3200" dirty="0" smtClean="0"/>
          </a:p>
          <a:p>
            <a:pPr algn="ctr"/>
            <a:r>
              <a:rPr lang="fi-FI" sz="3200" dirty="0" smtClean="0"/>
              <a:t>Lue tarkkaan reunaehtodokumentteja !</a:t>
            </a:r>
            <a:endParaRPr lang="fi-FI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Reunaehtoja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18400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Viikon 34 aikataulu </a:t>
            </a:r>
            <a:endParaRPr lang="fi-FI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20905973"/>
              </p:ext>
            </p:extLst>
          </p:nvPr>
        </p:nvGraphicFramePr>
        <p:xfrm>
          <a:off x="395536" y="1412776"/>
          <a:ext cx="8424935" cy="52095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894"/>
                <a:gridCol w="1622420"/>
                <a:gridCol w="1812278"/>
                <a:gridCol w="1415303"/>
                <a:gridCol w="1415303"/>
                <a:gridCol w="1078737"/>
              </a:tblGrid>
              <a:tr h="470256"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u="none" strike="noStrike" dirty="0">
                          <a:effectLst/>
                        </a:rPr>
                        <a:t>klo</a:t>
                      </a:r>
                      <a:endParaRPr lang="fi-FI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</a:rPr>
                        <a:t>Maanantai</a:t>
                      </a:r>
                      <a:br>
                        <a:rPr lang="fi-FI" sz="1400" u="none" strike="noStrike">
                          <a:effectLst/>
                        </a:rPr>
                      </a:br>
                      <a:r>
                        <a:rPr lang="fi-FI" sz="1400" u="none" strike="noStrike">
                          <a:effectLst/>
                        </a:rPr>
                        <a:t>20.8.2012</a:t>
                      </a:r>
                      <a:endParaRPr lang="fi-FI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</a:rPr>
                        <a:t>Tiistai </a:t>
                      </a:r>
                      <a:br>
                        <a:rPr lang="fi-FI" sz="1400" u="none" strike="noStrike">
                          <a:effectLst/>
                        </a:rPr>
                      </a:br>
                      <a:r>
                        <a:rPr lang="fi-FI" sz="1400" u="none" strike="noStrike">
                          <a:effectLst/>
                        </a:rPr>
                        <a:t>21.8.2012</a:t>
                      </a:r>
                      <a:endParaRPr lang="fi-FI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</a:rPr>
                        <a:t>Keskiviikko </a:t>
                      </a:r>
                      <a:br>
                        <a:rPr lang="fi-FI" sz="1400" u="none" strike="noStrike">
                          <a:effectLst/>
                        </a:rPr>
                      </a:br>
                      <a:r>
                        <a:rPr lang="fi-FI" sz="1400" u="none" strike="noStrike">
                          <a:effectLst/>
                        </a:rPr>
                        <a:t>22.8.2012</a:t>
                      </a:r>
                      <a:endParaRPr lang="fi-FI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</a:rPr>
                        <a:t>Torstai </a:t>
                      </a:r>
                      <a:br>
                        <a:rPr lang="fi-FI" sz="1400" u="none" strike="noStrike">
                          <a:effectLst/>
                        </a:rPr>
                      </a:br>
                      <a:r>
                        <a:rPr lang="fi-FI" sz="1400" u="none" strike="noStrike">
                          <a:effectLst/>
                        </a:rPr>
                        <a:t>23.8.2012</a:t>
                      </a:r>
                      <a:endParaRPr lang="fi-FI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>
                          <a:effectLst/>
                        </a:rPr>
                        <a:t>Perjantai </a:t>
                      </a:r>
                      <a:br>
                        <a:rPr lang="fi-FI" sz="1400" u="none" strike="noStrike">
                          <a:effectLst/>
                        </a:rPr>
                      </a:br>
                      <a:r>
                        <a:rPr lang="fi-FI" sz="1400" u="none" strike="noStrike">
                          <a:effectLst/>
                        </a:rPr>
                        <a:t>24.8.2012</a:t>
                      </a:r>
                      <a:endParaRPr lang="fi-FI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</a:tr>
              <a:tr h="705384"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u="none" strike="noStrike">
                          <a:effectLst/>
                        </a:rPr>
                        <a:t>klo 9-12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</a:rPr>
                        <a:t>BRIEF ja orientaatio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</a:rPr>
                        <a:t>Ratikka ajelut, Musiikkitalon </a:t>
                      </a:r>
                      <a:r>
                        <a:rPr lang="fi-FI" sz="1400" u="none" strike="noStrike" dirty="0" err="1">
                          <a:effectLst/>
                        </a:rPr>
                        <a:t>BlackBox</a:t>
                      </a:r>
                      <a:r>
                        <a:rPr lang="fi-FI" sz="1400" u="none" strike="noStrike" dirty="0">
                          <a:effectLst/>
                        </a:rPr>
                        <a:t> -vierailu. Paluu koululle klo 12. Koululla </a:t>
                      </a:r>
                      <a:r>
                        <a:rPr lang="fi-FI" sz="1400" u="none" strike="noStrike" dirty="0" err="1">
                          <a:effectLst/>
                        </a:rPr>
                        <a:t>viestintäbrief</a:t>
                      </a:r>
                      <a:r>
                        <a:rPr lang="fi-FI" sz="1400" u="none" strike="noStrike" dirty="0">
                          <a:effectLst/>
                        </a:rPr>
                        <a:t>.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</a:rPr>
                        <a:t>ryhmätyötä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</a:rPr>
                        <a:t>ryhmätyötä</a:t>
                      </a:r>
                      <a:br>
                        <a:rPr lang="fi-FI" sz="1400" u="none" strike="noStrike" dirty="0">
                          <a:effectLst/>
                        </a:rPr>
                      </a:br>
                      <a:r>
                        <a:rPr lang="fi-FI" sz="1400" u="none" strike="noStrike" dirty="0">
                          <a:effectLst/>
                        </a:rPr>
                        <a:t/>
                      </a:r>
                      <a:br>
                        <a:rPr lang="fi-FI" sz="1400" u="none" strike="noStrike" dirty="0">
                          <a:effectLst/>
                        </a:rPr>
                      </a:b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</a:rPr>
                        <a:t>ryhmätyötä</a:t>
                      </a:r>
                      <a:br>
                        <a:rPr lang="fi-FI" sz="1400" u="none" strike="noStrike" dirty="0">
                          <a:effectLst/>
                        </a:rPr>
                      </a:br>
                      <a:r>
                        <a:rPr lang="fi-FI" sz="1400" u="none" strike="noStrike" dirty="0">
                          <a:effectLst/>
                        </a:rPr>
                        <a:t/>
                      </a:r>
                      <a:br>
                        <a:rPr lang="fi-FI" sz="1400" u="none" strike="noStrike" dirty="0">
                          <a:effectLst/>
                        </a:rPr>
                      </a:b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</a:tr>
              <a:tr h="235129"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u="none" strike="noStrike">
                          <a:effectLst/>
                        </a:rPr>
                        <a:t>Lounas</a:t>
                      </a:r>
                      <a:endParaRPr lang="fi-FI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>
                          <a:effectLst/>
                        </a:rPr>
                        <a:t> 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</a:rPr>
                        <a:t> 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</a:rPr>
                        <a:t> 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>
                          <a:effectLst/>
                        </a:rPr>
                        <a:t> 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>
                          <a:effectLst/>
                        </a:rPr>
                        <a:t> 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</a:tr>
              <a:tr h="470256"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u="none" strike="noStrike">
                          <a:effectLst/>
                        </a:rPr>
                        <a:t>klo 13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>
                          <a:effectLst/>
                        </a:rPr>
                        <a:t>HDW vierailee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</a:rPr>
                        <a:t> </a:t>
                      </a:r>
                      <a:r>
                        <a:rPr lang="fi-FI" sz="1400" u="none" strike="noStrike" dirty="0" smtClean="0">
                          <a:effectLst/>
                        </a:rPr>
                        <a:t>Ryhmätyötä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</a:rPr>
                        <a:t> </a:t>
                      </a:r>
                      <a:r>
                        <a:rPr lang="fi-FI" sz="1400" u="none" strike="noStrike" dirty="0" smtClean="0">
                          <a:effectLst/>
                        </a:rPr>
                        <a:t>ryhmätyötä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</a:rPr>
                        <a:t> </a:t>
                      </a:r>
                      <a:r>
                        <a:rPr lang="fi-FI" sz="1400" u="none" strike="noStrike" dirty="0" smtClean="0">
                          <a:effectLst/>
                        </a:rPr>
                        <a:t>ryhmätyötä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</a:rPr>
                        <a:t>Ripustus kenraalia varten Kapsäkki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</a:tr>
              <a:tr h="705384"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u="none" strike="noStrike">
                          <a:effectLst/>
                        </a:rPr>
                        <a:t>klo 14-&gt;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>
                          <a:effectLst/>
                        </a:rPr>
                        <a:t>Tehtäväksi anto ja hommien aloitus sekä huomisen brief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</a:rPr>
                        <a:t>Ideointi ja toteutus-suunnitelma-aihiot </a:t>
                      </a:r>
                      <a:br>
                        <a:rPr lang="fi-FI" sz="1400" u="none" strike="noStrike" dirty="0">
                          <a:effectLst/>
                        </a:rPr>
                      </a:br>
                      <a:r>
                        <a:rPr lang="fi-FI" sz="1400" u="none" strike="noStrike" dirty="0">
                          <a:effectLst/>
                        </a:rPr>
                        <a:t>valmiina klo 14</a:t>
                      </a:r>
                      <a:br>
                        <a:rPr lang="fi-FI" sz="1400" u="none" strike="noStrike" dirty="0">
                          <a:effectLst/>
                        </a:rPr>
                      </a:b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</a:rPr>
                        <a:t>Pylvässali   Opettajan kiertävät ryhmissä, varaudu esittelemään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</a:rPr>
                        <a:t>PYLVÄSSALI</a:t>
                      </a:r>
                      <a:br>
                        <a:rPr lang="fi-FI" sz="1400" u="none" strike="noStrike" dirty="0">
                          <a:effectLst/>
                        </a:rPr>
                      </a:br>
                      <a:r>
                        <a:rPr lang="fi-FI" sz="1400" u="none" strike="noStrike" dirty="0">
                          <a:effectLst/>
                        </a:rPr>
                        <a:t>Ryhmien Ajolistojen palautus opettajille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</a:rPr>
                        <a:t>Kenraaliharjoitus</a:t>
                      </a:r>
                      <a:br>
                        <a:rPr lang="fi-FI" sz="1400" u="none" strike="noStrike" dirty="0">
                          <a:effectLst/>
                        </a:rPr>
                      </a:br>
                      <a:r>
                        <a:rPr lang="fi-FI" sz="1400" u="none" strike="noStrike" dirty="0">
                          <a:effectLst/>
                        </a:rPr>
                        <a:t>Kapsäkissä 14 -16.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</a:tr>
              <a:tr h="1187396"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u="none" strike="noStrike">
                          <a:effectLst/>
                        </a:rPr>
                        <a:t>-17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</a:rPr>
                        <a:t>Ideointia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>
                          <a:effectLst/>
                        </a:rPr>
                        <a:t>Opiskelijat tutustuvat Kulttuuriratikkaan</a:t>
                      </a:r>
                      <a:br>
                        <a:rPr lang="fi-FI" sz="1400" u="none" strike="noStrike">
                          <a:effectLst/>
                        </a:rPr>
                      </a:br>
                      <a:r>
                        <a:rPr lang="fi-FI" sz="1400" u="none" strike="noStrike">
                          <a:effectLst/>
                        </a:rPr>
                        <a:t>Koskelan Halli Koskelantie 39</a:t>
                      </a:r>
                      <a:br>
                        <a:rPr lang="fi-FI" sz="1400" u="none" strike="noStrike">
                          <a:effectLst/>
                        </a:rPr>
                      </a:br>
                      <a:r>
                        <a:rPr lang="fi-FI" sz="1400" u="none" strike="noStrike">
                          <a:effectLst/>
                        </a:rPr>
                        <a:t>Klo 15, klo 15.30 sekä 16.00 ryhmissä</a:t>
                      </a:r>
                      <a:br>
                        <a:rPr lang="fi-FI" sz="1400" u="none" strike="noStrike">
                          <a:effectLst/>
                        </a:rPr>
                      </a:b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</a:rPr>
                        <a:t>Ryhmätyötä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>
                          <a:effectLst/>
                        </a:rPr>
                        <a:t>Ryhmätyötä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02" marR="5902" marT="59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u="none" strike="noStrike" dirty="0">
                          <a:effectLst/>
                        </a:rPr>
                        <a:t>Kapsäkissä http://www.kapsakki.fi/yhteystiedot</a:t>
                      </a:r>
                      <a:br>
                        <a:rPr lang="fi-FI" sz="1400" u="none" strike="noStrike" dirty="0">
                          <a:effectLst/>
                        </a:rPr>
                      </a:br>
                      <a:r>
                        <a:rPr lang="fi-FI" sz="1400" u="none" strike="noStrike" dirty="0">
                          <a:effectLst/>
                        </a:rPr>
                        <a:t>Hämeentie 68, 00550 Helsinki</a:t>
                      </a:r>
                      <a:endParaRPr lang="fi-FI" sz="1400" b="0" i="0" u="none" strike="noStrike" dirty="0">
                        <a:solidFill>
                          <a:srgbClr val="006100"/>
                        </a:solidFill>
                        <a:effectLst/>
                        <a:latin typeface="Tahoma"/>
                      </a:endParaRPr>
                    </a:p>
                  </a:txBody>
                  <a:tcPr marL="5902" marR="5902" marT="5902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46545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113</TotalTime>
  <Words>260</Words>
  <Application>Microsoft Office PowerPoint</Application>
  <PresentationFormat>On-screen Show (4:3)</PresentationFormat>
  <Paragraphs>137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Mylar</vt:lpstr>
      <vt:lpstr>PowerPoint Presentation</vt:lpstr>
      <vt:lpstr>PowerPoint Presentation</vt:lpstr>
      <vt:lpstr>METROPOLIS 2012 – CoCreate HELSINKI</vt:lpstr>
      <vt:lpstr>Aika, paikka..</vt:lpstr>
      <vt:lpstr>Opettajat teidän apuna</vt:lpstr>
      <vt:lpstr>Tehtävä</vt:lpstr>
      <vt:lpstr>Käytössänne on</vt:lpstr>
      <vt:lpstr>Reunaehtoja</vt:lpstr>
      <vt:lpstr>Viikon 34 aikataulu </vt:lpstr>
      <vt:lpstr>Viikon 35 ohjelma</vt:lpstr>
      <vt:lpstr>Tilat</vt:lpstr>
      <vt:lpstr>Aivoriihi</vt:lpstr>
      <vt:lpstr>Lisätietoja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Laura-Maija Hero</dc:creator>
  <cp:lastModifiedBy>Laura-Maija Hero</cp:lastModifiedBy>
  <cp:revision>14</cp:revision>
  <cp:lastPrinted>2012-08-17T08:34:49Z</cp:lastPrinted>
  <dcterms:created xsi:type="dcterms:W3CDTF">2012-05-02T08:55:11Z</dcterms:created>
  <dcterms:modified xsi:type="dcterms:W3CDTF">2012-08-17T08:35:16Z</dcterms:modified>
</cp:coreProperties>
</file>