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66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78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735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490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727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0324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872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361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2782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763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291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0512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5CA8B-A2EC-4A17-AC55-FC613C1C27A8}" type="datetimeFigureOut">
              <a:rPr lang="fi-FI" smtClean="0"/>
              <a:t>17.8.2012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C6943-D83E-48FB-8341-B32624F004D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176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t="8870" r="11472" b="9474"/>
          <a:stretch/>
        </p:blipFill>
        <p:spPr bwMode="auto">
          <a:xfrm>
            <a:off x="0" y="35781"/>
            <a:ext cx="9182414" cy="620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76256" y="0"/>
            <a:ext cx="2267744" cy="1700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xtBox 5"/>
          <p:cNvSpPr txBox="1"/>
          <p:nvPr/>
        </p:nvSpPr>
        <p:spPr>
          <a:xfrm>
            <a:off x="6372200" y="778396"/>
            <a:ext cx="1623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Hämeentie 161</a:t>
            </a:r>
          </a:p>
          <a:p>
            <a:r>
              <a:rPr lang="fi-FI" dirty="0" smtClean="0"/>
              <a:t>Metropolia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25328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3" t="13100" r="17042" b="5954"/>
          <a:stretch/>
        </p:blipFill>
        <p:spPr bwMode="auto">
          <a:xfrm>
            <a:off x="31707" y="0"/>
            <a:ext cx="9112293" cy="69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64288" y="0"/>
            <a:ext cx="1979712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xtBox 4"/>
          <p:cNvSpPr txBox="1"/>
          <p:nvPr/>
        </p:nvSpPr>
        <p:spPr>
          <a:xfrm>
            <a:off x="6372200" y="778396"/>
            <a:ext cx="1623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Hämeentie 161</a:t>
            </a:r>
          </a:p>
          <a:p>
            <a:r>
              <a:rPr lang="fi-FI" dirty="0" smtClean="0"/>
              <a:t>Metropolia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253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2</cp:revision>
  <dcterms:created xsi:type="dcterms:W3CDTF">2012-08-17T06:55:14Z</dcterms:created>
  <dcterms:modified xsi:type="dcterms:W3CDTF">2012-08-17T07:01:29Z</dcterms:modified>
</cp:coreProperties>
</file>