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3" r:id="rId10"/>
  </p:sldIdLst>
  <p:sldSz cx="9144000" cy="6858000" type="screen4x3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4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7D2E6861-0EAE-4E19-A6BE-6DE5917138F4}" type="datetimeFigureOut">
              <a:rPr lang="fi-FI" smtClean="0"/>
              <a:t>25.4.2012</a:t>
            </a:fld>
            <a:endParaRPr lang="fi-FI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D5692B32-9C04-45D9-BD22-70590CBCA770}" type="slidenum">
              <a:rPr lang="fi-FI" smtClean="0"/>
              <a:t>‹#›</a:t>
            </a:fld>
            <a:endParaRPr lang="fi-FI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E6861-0EAE-4E19-A6BE-6DE5917138F4}" type="datetimeFigureOut">
              <a:rPr lang="fi-FI" smtClean="0"/>
              <a:t>25.4.2012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92B32-9C04-45D9-BD22-70590CBCA770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E6861-0EAE-4E19-A6BE-6DE5917138F4}" type="datetimeFigureOut">
              <a:rPr lang="fi-FI" smtClean="0"/>
              <a:t>25.4.2012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92B32-9C04-45D9-BD22-70590CBCA770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E6861-0EAE-4E19-A6BE-6DE5917138F4}" type="datetimeFigureOut">
              <a:rPr lang="fi-FI" smtClean="0"/>
              <a:t>25.4.2012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92B32-9C04-45D9-BD22-70590CBCA770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E6861-0EAE-4E19-A6BE-6DE5917138F4}" type="datetimeFigureOut">
              <a:rPr lang="fi-FI" smtClean="0"/>
              <a:t>25.4.2012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92B32-9C04-45D9-BD22-70590CBCA770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E6861-0EAE-4E19-A6BE-6DE5917138F4}" type="datetimeFigureOut">
              <a:rPr lang="fi-FI" smtClean="0"/>
              <a:t>25.4.2012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92B32-9C04-45D9-BD22-70590CBCA770}" type="slidenum">
              <a:rPr lang="fi-FI" smtClean="0"/>
              <a:t>‹#›</a:t>
            </a:fld>
            <a:endParaRPr lang="fi-FI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E6861-0EAE-4E19-A6BE-6DE5917138F4}" type="datetimeFigureOut">
              <a:rPr lang="fi-FI" smtClean="0"/>
              <a:t>25.4.2012</a:t>
            </a:fld>
            <a:endParaRPr lang="fi-FI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92B32-9C04-45D9-BD22-70590CBCA770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E6861-0EAE-4E19-A6BE-6DE5917138F4}" type="datetimeFigureOut">
              <a:rPr lang="fi-FI" smtClean="0"/>
              <a:t>25.4.2012</a:t>
            </a:fld>
            <a:endParaRPr lang="fi-F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92B32-9C04-45D9-BD22-70590CBCA770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E6861-0EAE-4E19-A6BE-6DE5917138F4}" type="datetimeFigureOut">
              <a:rPr lang="fi-FI" smtClean="0"/>
              <a:t>25.4.2012</a:t>
            </a:fld>
            <a:endParaRPr lang="fi-FI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92B32-9C04-45D9-BD22-70590CBCA770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E6861-0EAE-4E19-A6BE-6DE5917138F4}" type="datetimeFigureOut">
              <a:rPr lang="fi-FI" smtClean="0"/>
              <a:t>25.4.2012</a:t>
            </a:fld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92B32-9C04-45D9-BD22-70590CBCA770}" type="slidenum">
              <a:rPr lang="fi-FI" smtClean="0"/>
              <a:t>‹#›</a:t>
            </a:fld>
            <a:endParaRPr lang="fi-FI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fi-FI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E6861-0EAE-4E19-A6BE-6DE5917138F4}" type="datetimeFigureOut">
              <a:rPr lang="fi-FI" smtClean="0"/>
              <a:t>25.4.2012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92B32-9C04-45D9-BD22-70590CBCA770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7D2E6861-0EAE-4E19-A6BE-6DE5917138F4}" type="datetimeFigureOut">
              <a:rPr lang="fi-FI" smtClean="0"/>
              <a:t>25.4.2012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D5692B32-9C04-45D9-BD22-70590CBCA770}" type="slidenum">
              <a:rPr lang="fi-FI" smtClean="0"/>
              <a:t>‹#›</a:t>
            </a:fld>
            <a:endParaRPr lang="fi-F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836712"/>
            <a:ext cx="7772400" cy="1470025"/>
          </a:xfrm>
        </p:spPr>
        <p:txBody>
          <a:bodyPr/>
          <a:lstStyle/>
          <a:p>
            <a:r>
              <a:rPr lang="fi-FI" dirty="0" err="1" smtClean="0"/>
              <a:t>Metrocket</a:t>
            </a:r>
            <a:endParaRPr lang="fi-FI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i-FI" dirty="0" smtClean="0"/>
              <a:t>Senior </a:t>
            </a:r>
            <a:r>
              <a:rPr lang="fi-FI" dirty="0" err="1" smtClean="0"/>
              <a:t>assistance</a:t>
            </a:r>
            <a:r>
              <a:rPr lang="fi-FI" dirty="0" smtClean="0"/>
              <a:t> </a:t>
            </a:r>
            <a:r>
              <a:rPr lang="fi-FI" dirty="0" err="1" smtClean="0"/>
              <a:t>tool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3539392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err="1" smtClean="0"/>
              <a:t>Dimensions</a:t>
            </a:r>
            <a:r>
              <a:rPr lang="fi-FI" dirty="0" smtClean="0"/>
              <a:t> (</a:t>
            </a:r>
            <a:r>
              <a:rPr lang="fi-FI" dirty="0" err="1" smtClean="0"/>
              <a:t>Seat</a:t>
            </a:r>
            <a:r>
              <a:rPr lang="fi-FI" dirty="0"/>
              <a:t>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seat height is 550 mm</a:t>
            </a:r>
          </a:p>
          <a:p>
            <a:pPr marL="0" indent="0">
              <a:buNone/>
            </a:pPr>
            <a:r>
              <a:rPr lang="fi-FI" dirty="0" smtClean="0"/>
              <a:t>-</a:t>
            </a:r>
            <a:r>
              <a:rPr lang="en-US" dirty="0" smtClean="0"/>
              <a:t>normal seat height of about 100 mm higher</a:t>
            </a:r>
          </a:p>
          <a:p>
            <a:r>
              <a:rPr lang="en-US" dirty="0" smtClean="0"/>
              <a:t>The seat angle of the first prototype 5 degrees</a:t>
            </a:r>
          </a:p>
          <a:p>
            <a:pPr lvl="0"/>
            <a:r>
              <a:rPr lang="en-US" dirty="0" smtClean="0"/>
              <a:t>Seat width: 500 mm, depth 470 mm</a:t>
            </a:r>
          </a:p>
          <a:p>
            <a:pPr lvl="0"/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0414194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err="1" smtClean="0"/>
              <a:t>Dimensions</a:t>
            </a:r>
            <a:r>
              <a:rPr lang="fi-FI" dirty="0" smtClean="0"/>
              <a:t> (</a:t>
            </a:r>
            <a:r>
              <a:rPr lang="fi-FI" dirty="0" err="1"/>
              <a:t>T</a:t>
            </a:r>
            <a:r>
              <a:rPr lang="fi-FI" dirty="0" err="1" smtClean="0"/>
              <a:t>reads</a:t>
            </a:r>
            <a:r>
              <a:rPr lang="fi-FI" dirty="0" smtClean="0"/>
              <a:t>)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err="1" smtClean="0"/>
              <a:t>Step</a:t>
            </a:r>
            <a:r>
              <a:rPr lang="fi-FI" dirty="0" smtClean="0"/>
              <a:t> </a:t>
            </a:r>
            <a:r>
              <a:rPr lang="fi-FI" dirty="0" err="1" smtClean="0"/>
              <a:t>Height</a:t>
            </a:r>
            <a:r>
              <a:rPr lang="fi-FI" dirty="0" smtClean="0"/>
              <a:t>: 180 mm</a:t>
            </a:r>
          </a:p>
          <a:p>
            <a:r>
              <a:rPr lang="en-US" dirty="0" smtClean="0"/>
              <a:t>The lower tread depth: 210 mm, width: 500 mm</a:t>
            </a:r>
          </a:p>
          <a:p>
            <a:r>
              <a:rPr lang="en-US" dirty="0" smtClean="0"/>
              <a:t>The upper step depth: 260 mm, width: 500 mm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5352831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err="1" smtClean="0"/>
              <a:t>Dimensions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i-FI" u="sng" dirty="0" smtClean="0"/>
              <a:t>FOR PIPE</a:t>
            </a:r>
          </a:p>
          <a:p>
            <a:pPr marL="0" indent="0">
              <a:buNone/>
            </a:pPr>
            <a:r>
              <a:rPr lang="fi-FI" dirty="0" smtClean="0"/>
              <a:t>- </a:t>
            </a:r>
            <a:r>
              <a:rPr lang="en-US" dirty="0"/>
              <a:t>A</a:t>
            </a:r>
            <a:r>
              <a:rPr lang="en-US" dirty="0" smtClean="0"/>
              <a:t> standard size of 20 mm / 22 mm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u="sng" dirty="0" smtClean="0"/>
              <a:t>HANDLES</a:t>
            </a:r>
          </a:p>
          <a:p>
            <a:pPr marL="0" indent="0">
              <a:buNone/>
            </a:pPr>
            <a:r>
              <a:rPr lang="en-US" dirty="0" smtClean="0"/>
              <a:t>-Handle height from the seat while sitting: 180 mm, 730 mm from ground level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596497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i-FI" dirty="0" err="1" smtClean="0"/>
              <a:t>Why</a:t>
            </a:r>
            <a:r>
              <a:rPr lang="fi-FI" dirty="0" smtClean="0"/>
              <a:t> to design a senior </a:t>
            </a:r>
            <a:r>
              <a:rPr lang="fi-FI" dirty="0" err="1" smtClean="0"/>
              <a:t>assistance</a:t>
            </a:r>
            <a:r>
              <a:rPr lang="fi-FI" dirty="0" smtClean="0"/>
              <a:t> </a:t>
            </a:r>
            <a:r>
              <a:rPr lang="fi-FI" dirty="0" err="1" smtClean="0"/>
              <a:t>tool</a:t>
            </a:r>
            <a:r>
              <a:rPr lang="fi-FI" dirty="0" smtClean="0"/>
              <a:t>?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The stool is to operate as a seat and the step stool. </a:t>
            </a:r>
            <a:endParaRPr lang="en-US" dirty="0" smtClean="0"/>
          </a:p>
          <a:p>
            <a:r>
              <a:rPr lang="en-US" dirty="0" smtClean="0"/>
              <a:t>Planning the stool, </a:t>
            </a:r>
            <a:r>
              <a:rPr lang="en-US" dirty="0"/>
              <a:t>because the current market does not provide for seniors step stool, which would be supported by the handles</a:t>
            </a:r>
            <a:r>
              <a:rPr lang="en-US" dirty="0" smtClean="0"/>
              <a:t>.</a:t>
            </a:r>
          </a:p>
          <a:p>
            <a:r>
              <a:rPr lang="en-US" dirty="0"/>
              <a:t>Also, step stools intervals are often too high, which complicates the stool climbing and may thus lead to a dangerous situation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9241879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In </a:t>
            </a:r>
            <a:r>
              <a:rPr lang="fi-FI" dirty="0" err="1" smtClean="0"/>
              <a:t>use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stool is intended to be located in the kitchen, in which it can be used to do the </a:t>
            </a:r>
            <a:r>
              <a:rPr lang="en-US" dirty="0" smtClean="0"/>
              <a:t>washing when sitting on stool</a:t>
            </a:r>
            <a:endParaRPr lang="en-US" dirty="0" smtClean="0"/>
          </a:p>
          <a:p>
            <a:r>
              <a:rPr lang="en-US" dirty="0" smtClean="0"/>
              <a:t>“</a:t>
            </a:r>
            <a:r>
              <a:rPr lang="fi-FI" dirty="0" err="1" smtClean="0"/>
              <a:t>ladders</a:t>
            </a:r>
            <a:r>
              <a:rPr lang="fi-FI" dirty="0" smtClean="0"/>
              <a:t>” </a:t>
            </a:r>
            <a:endParaRPr lang="fi-FI" dirty="0" smtClean="0"/>
          </a:p>
          <a:p>
            <a:r>
              <a:rPr lang="fi-FI" dirty="0" smtClean="0"/>
              <a:t>As a </a:t>
            </a:r>
            <a:r>
              <a:rPr lang="fi-FI" dirty="0" err="1" smtClean="0"/>
              <a:t>seat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6300757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620688"/>
            <a:ext cx="7024744" cy="1143000"/>
          </a:xfrm>
        </p:spPr>
        <p:txBody>
          <a:bodyPr>
            <a:normAutofit/>
          </a:bodyPr>
          <a:lstStyle/>
          <a:p>
            <a:r>
              <a:rPr lang="fi-FI" dirty="0" smtClean="0"/>
              <a:t>3D </a:t>
            </a:r>
            <a:r>
              <a:rPr lang="fi-FI" dirty="0" err="1" smtClean="0"/>
              <a:t>model</a:t>
            </a:r>
            <a:r>
              <a:rPr lang="fi-FI" dirty="0" smtClean="0"/>
              <a:t> of </a:t>
            </a:r>
            <a:r>
              <a:rPr lang="fi-FI" dirty="0" err="1"/>
              <a:t>f</a:t>
            </a:r>
            <a:r>
              <a:rPr lang="fi-FI" dirty="0" err="1" smtClean="0"/>
              <a:t>inal</a:t>
            </a:r>
            <a:r>
              <a:rPr lang="fi-FI" dirty="0" smtClean="0"/>
              <a:t> </a:t>
            </a:r>
            <a:r>
              <a:rPr lang="fi-FI" dirty="0" err="1"/>
              <a:t>p</a:t>
            </a:r>
            <a:r>
              <a:rPr lang="fi-FI" dirty="0" err="1" smtClean="0"/>
              <a:t>rototype</a:t>
            </a:r>
            <a:endParaRPr lang="fi-FI" dirty="0"/>
          </a:p>
        </p:txBody>
      </p:sp>
      <p:pic>
        <p:nvPicPr>
          <p:cNvPr id="1026" name="Picture 2" descr="C:\Users\larsnikb\Desktop\Captur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1060" y="1844824"/>
            <a:ext cx="6376042" cy="45809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05212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	</a:t>
            </a:r>
            <a:r>
              <a:rPr lang="fi-FI" u="sng" dirty="0" err="1" smtClean="0"/>
              <a:t>Prototype</a:t>
            </a:r>
            <a:r>
              <a:rPr lang="fi-FI" u="sng" dirty="0" smtClean="0"/>
              <a:t> of the </a:t>
            </a:r>
            <a:r>
              <a:rPr lang="fi-FI" u="sng" dirty="0" err="1" smtClean="0"/>
              <a:t>stool</a:t>
            </a:r>
            <a:endParaRPr lang="fi-FI" u="sng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2362937"/>
            <a:ext cx="2304256" cy="3508375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6468" y="2351051"/>
            <a:ext cx="2333843" cy="3491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97157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71800" y="2708920"/>
            <a:ext cx="3888432" cy="1143000"/>
          </a:xfrm>
        </p:spPr>
        <p:txBody>
          <a:bodyPr/>
          <a:lstStyle/>
          <a:p>
            <a:r>
              <a:rPr lang="es-ES" dirty="0"/>
              <a:t>¿</a:t>
            </a:r>
            <a:r>
              <a:rPr lang="fi-FI" dirty="0" err="1" smtClean="0"/>
              <a:t>Questions</a:t>
            </a:r>
            <a:r>
              <a:rPr lang="fi-FI" dirty="0" smtClean="0"/>
              <a:t>?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01004117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45</TotalTime>
  <Words>213</Words>
  <Application>Microsoft Office PowerPoint</Application>
  <PresentationFormat>On-screen Show (4:3)</PresentationFormat>
  <Paragraphs>28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Austin</vt:lpstr>
      <vt:lpstr>Metrocket</vt:lpstr>
      <vt:lpstr>Dimensions (Seat)</vt:lpstr>
      <vt:lpstr>Dimensions (Treads)</vt:lpstr>
      <vt:lpstr>Dimensions</vt:lpstr>
      <vt:lpstr>Why to design a senior assistance tool?</vt:lpstr>
      <vt:lpstr>In use</vt:lpstr>
      <vt:lpstr>3D model of final prototype</vt:lpstr>
      <vt:lpstr> Prototype of the stool</vt:lpstr>
      <vt:lpstr>¿Questions?</vt:lpstr>
    </vt:vector>
  </TitlesOfParts>
  <Company>Metropolia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Metrocket</dc:title>
  <dc:creator>Niklas Bäckström</dc:creator>
  <cp:lastModifiedBy>Sami Niemi</cp:lastModifiedBy>
  <cp:revision>9</cp:revision>
  <dcterms:created xsi:type="dcterms:W3CDTF">2012-03-15T12:08:32Z</dcterms:created>
  <dcterms:modified xsi:type="dcterms:W3CDTF">2012-04-25T08:46:53Z</dcterms:modified>
</cp:coreProperties>
</file>