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789738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14.11.2012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834701"/>
              </p:ext>
            </p:extLst>
          </p:nvPr>
        </p:nvGraphicFramePr>
        <p:xfrm>
          <a:off x="107504" y="44624"/>
          <a:ext cx="9001000" cy="669674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008112"/>
                <a:gridCol w="2448272"/>
                <a:gridCol w="2808312"/>
                <a:gridCol w="2736304"/>
              </a:tblGrid>
              <a:tr h="706185">
                <a:tc>
                  <a:txBody>
                    <a:bodyPr/>
                    <a:lstStyle/>
                    <a:p>
                      <a:pPr algn="l"/>
                      <a:r>
                        <a:rPr lang="fi-FI" sz="1000" dirty="0" smtClean="0"/>
                        <a:t>Project::</a:t>
                      </a:r>
                      <a:endParaRPr lang="fi-FI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err="1" smtClean="0"/>
                        <a:t>Strength</a:t>
                      </a:r>
                      <a:r>
                        <a:rPr lang="fi-FI" baseline="0" dirty="0" smtClean="0"/>
                        <a:t> </a:t>
                      </a:r>
                    </a:p>
                    <a:p>
                      <a:pPr algn="ctr"/>
                      <a:r>
                        <a:rPr lang="fi-FI" baseline="0" dirty="0" err="1" smtClean="0"/>
                        <a:t>High</a:t>
                      </a: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err="1" smtClean="0"/>
                        <a:t>Strength</a:t>
                      </a:r>
                      <a:r>
                        <a:rPr lang="fi-FI" dirty="0" smtClean="0"/>
                        <a:t> </a:t>
                      </a:r>
                    </a:p>
                    <a:p>
                      <a:pPr algn="ctr"/>
                      <a:r>
                        <a:rPr lang="fi-FI" dirty="0" smtClean="0"/>
                        <a:t>Medium</a:t>
                      </a:r>
                      <a:endParaRPr lang="fi-FI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i-FI" dirty="0" err="1" smtClean="0"/>
                        <a:t>Strength</a:t>
                      </a:r>
                      <a:r>
                        <a:rPr lang="fi-FI" dirty="0" smtClean="0"/>
                        <a:t> </a:t>
                      </a:r>
                    </a:p>
                    <a:p>
                      <a:pPr algn="ctr"/>
                      <a:r>
                        <a:rPr lang="fi-FI" dirty="0" err="1" smtClean="0"/>
                        <a:t>Low</a:t>
                      </a:r>
                      <a:endParaRPr lang="fi-FI" b="0" dirty="0"/>
                    </a:p>
                  </a:txBody>
                  <a:tcPr/>
                </a:tc>
              </a:tr>
              <a:tr h="1996853">
                <a:tc>
                  <a:txBody>
                    <a:bodyPr/>
                    <a:lstStyle/>
                    <a:p>
                      <a:pPr algn="ctr"/>
                      <a:r>
                        <a:rPr lang="fi-FI" b="1" dirty="0" err="1" smtClean="0"/>
                        <a:t>Attractiveness</a:t>
                      </a:r>
                      <a:r>
                        <a:rPr lang="fi-FI" b="1" dirty="0" smtClean="0"/>
                        <a:t> </a:t>
                      </a:r>
                    </a:p>
                    <a:p>
                      <a:pPr algn="ctr"/>
                      <a:r>
                        <a:rPr lang="fi-FI" b="1" dirty="0" err="1" smtClean="0"/>
                        <a:t>High</a:t>
                      </a:r>
                      <a:endParaRPr lang="fi-FI" b="1" dirty="0" smtClean="0"/>
                    </a:p>
                    <a:p>
                      <a:pPr algn="ctr"/>
                      <a:endParaRPr lang="fi-FI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1996853">
                <a:tc>
                  <a:txBody>
                    <a:bodyPr/>
                    <a:lstStyle/>
                    <a:p>
                      <a:pPr algn="ctr"/>
                      <a:r>
                        <a:rPr lang="fi-FI" b="1" dirty="0" err="1" smtClean="0"/>
                        <a:t>Attractiveness</a:t>
                      </a:r>
                      <a:endParaRPr lang="fi-FI" b="1" dirty="0" smtClean="0"/>
                    </a:p>
                    <a:p>
                      <a:pPr algn="ctr"/>
                      <a:r>
                        <a:rPr lang="fi-FI" b="1" dirty="0" err="1" smtClean="0"/>
                        <a:t>Med</a:t>
                      </a:r>
                      <a:endParaRPr lang="fi-FI" b="1" dirty="0" smtClean="0"/>
                    </a:p>
                    <a:p>
                      <a:pPr algn="ctr"/>
                      <a:endParaRPr lang="fi-FI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</a:tr>
              <a:tr h="1996853">
                <a:tc>
                  <a:txBody>
                    <a:bodyPr/>
                    <a:lstStyle/>
                    <a:p>
                      <a:pPr algn="ctr"/>
                      <a:r>
                        <a:rPr lang="fi-FI" b="1" dirty="0" err="1" smtClean="0"/>
                        <a:t>Attractiveness</a:t>
                      </a:r>
                      <a:endParaRPr lang="fi-FI" b="1" dirty="0" smtClean="0"/>
                    </a:p>
                    <a:p>
                      <a:pPr algn="ctr"/>
                      <a:r>
                        <a:rPr lang="fi-FI" b="1" dirty="0" err="1" smtClean="0"/>
                        <a:t>Low</a:t>
                      </a:r>
                      <a:endParaRPr lang="fi-FI" b="1" dirty="0" smtClean="0"/>
                    </a:p>
                    <a:p>
                      <a:pPr algn="ctr"/>
                      <a:endParaRPr lang="fi-FI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2559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/>
          <p:cNvCxnSpPr/>
          <p:nvPr/>
        </p:nvCxnSpPr>
        <p:spPr bwMode="auto">
          <a:xfrm flipV="1">
            <a:off x="395536" y="1556792"/>
            <a:ext cx="0" cy="4824536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579748" y="6525344"/>
            <a:ext cx="8168716" cy="0"/>
          </a:xfrm>
          <a:prstGeom prst="straightConnector1">
            <a:avLst/>
          </a:prstGeom>
          <a:solidFill>
            <a:srgbClr val="00B8FF"/>
          </a:solidFill>
          <a:ln w="57150" cap="flat" cmpd="sng" algn="ctr">
            <a:solidFill>
              <a:srgbClr val="00206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07504" y="725795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</a:rPr>
              <a:t>New </a:t>
            </a:r>
            <a:r>
              <a:rPr lang="fi-FI" sz="1600" dirty="0" err="1" smtClean="0">
                <a:solidFill>
                  <a:schemeClr val="tx1"/>
                </a:solidFill>
              </a:rPr>
              <a:t>Customers</a:t>
            </a:r>
            <a:r>
              <a:rPr lang="fi-FI" sz="1600" dirty="0" smtClean="0">
                <a:solidFill>
                  <a:schemeClr val="tx1"/>
                </a:solidFill>
              </a:rPr>
              <a:t> / Markets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59833" y="6546830"/>
            <a:ext cx="28206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smtClean="0">
                <a:solidFill>
                  <a:schemeClr val="tx1"/>
                </a:solidFill>
              </a:rPr>
              <a:t>New </a:t>
            </a:r>
            <a:r>
              <a:rPr lang="fi-FI" sz="1600" dirty="0" err="1" smtClean="0">
                <a:solidFill>
                  <a:schemeClr val="tx1"/>
                </a:solidFill>
              </a:rPr>
              <a:t>Features</a:t>
            </a:r>
            <a:r>
              <a:rPr lang="fi-FI" sz="1600" dirty="0" smtClean="0">
                <a:solidFill>
                  <a:schemeClr val="tx1"/>
                </a:solidFill>
              </a:rPr>
              <a:t> / Products </a:t>
            </a:r>
            <a:endParaRPr lang="fi-FI" sz="16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4818" y="86435"/>
            <a:ext cx="66075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1000" b="1" dirty="0"/>
              <a:t>Project</a:t>
            </a:r>
            <a:r>
              <a:rPr lang="fi-FI" sz="1000" b="1" dirty="0" smtClean="0"/>
              <a:t>:</a:t>
            </a:r>
            <a:endParaRPr lang="fi-FI" sz="1000" b="1" dirty="0"/>
          </a:p>
        </p:txBody>
      </p:sp>
    </p:spTree>
    <p:extLst>
      <p:ext uri="{BB962C8B-B14F-4D97-AF65-F5344CB8AC3E}">
        <p14:creationId xmlns:p14="http://schemas.microsoft.com/office/powerpoint/2010/main" val="229382952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21</TotalTime>
  <Words>24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Blank</vt:lpstr>
      <vt:lpstr>PowerPoint Presentation</vt:lpstr>
      <vt:lpstr>PowerPoint Presentation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Nina Hellman</dc:creator>
  <cp:lastModifiedBy>Nina Hellman</cp:lastModifiedBy>
  <cp:revision>3</cp:revision>
  <cp:lastPrinted>2012-11-14T14:37:00Z</cp:lastPrinted>
  <dcterms:created xsi:type="dcterms:W3CDTF">2012-11-14T14:29:35Z</dcterms:created>
  <dcterms:modified xsi:type="dcterms:W3CDTF">2012-11-14T14:50:50Z</dcterms:modified>
</cp:coreProperties>
</file>