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4"/>
  </p:notesMasterIdLst>
  <p:sldIdLst>
    <p:sldId id="256" r:id="rId2"/>
    <p:sldId id="264" r:id="rId3"/>
    <p:sldId id="257" r:id="rId4"/>
    <p:sldId id="258" r:id="rId5"/>
    <p:sldId id="262" r:id="rId6"/>
    <p:sldId id="259" r:id="rId7"/>
    <p:sldId id="260" r:id="rId8"/>
    <p:sldId id="263" r:id="rId9"/>
    <p:sldId id="261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3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27BC6-9F04-45D0-832E-EC0618C1FDEE}" type="datetimeFigureOut">
              <a:rPr lang="fi-FI" smtClean="0"/>
              <a:t>28.8.2012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0BFDA7-C5D1-4E38-8C78-A8B8C304793B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31054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0BFDA7-C5D1-4E38-8C78-A8B8C304793B}" type="slidenum">
              <a:rPr lang="fi-FI" smtClean="0"/>
              <a:t>12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01015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D393E-AE14-4A2B-B264-EC9C71EBE227}" type="datetimeFigureOut">
              <a:rPr lang="fi-FI" smtClean="0"/>
              <a:t>28.8.2012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A870D-0455-4EAD-9FEB-69DA99CB89E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4270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D393E-AE14-4A2B-B264-EC9C71EBE227}" type="datetimeFigureOut">
              <a:rPr lang="fi-FI" smtClean="0"/>
              <a:t>28.8.2012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A870D-0455-4EAD-9FEB-69DA99CB89E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03868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D393E-AE14-4A2B-B264-EC9C71EBE227}" type="datetimeFigureOut">
              <a:rPr lang="fi-FI" smtClean="0"/>
              <a:t>28.8.2012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A870D-0455-4EAD-9FEB-69DA99CB89E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38713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D393E-AE14-4A2B-B264-EC9C71EBE227}" type="datetimeFigureOut">
              <a:rPr lang="fi-FI" smtClean="0"/>
              <a:t>28.8.2012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A870D-0455-4EAD-9FEB-69DA99CB89E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51697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D393E-AE14-4A2B-B264-EC9C71EBE227}" type="datetimeFigureOut">
              <a:rPr lang="fi-FI" smtClean="0"/>
              <a:t>28.8.2012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A870D-0455-4EAD-9FEB-69DA99CB89E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19494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D393E-AE14-4A2B-B264-EC9C71EBE227}" type="datetimeFigureOut">
              <a:rPr lang="fi-FI" smtClean="0"/>
              <a:t>28.8.2012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A870D-0455-4EAD-9FEB-69DA99CB89E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15910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D393E-AE14-4A2B-B264-EC9C71EBE227}" type="datetimeFigureOut">
              <a:rPr lang="fi-FI" smtClean="0"/>
              <a:t>28.8.2012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A870D-0455-4EAD-9FEB-69DA99CB89E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96906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D393E-AE14-4A2B-B264-EC9C71EBE227}" type="datetimeFigureOut">
              <a:rPr lang="fi-FI" smtClean="0"/>
              <a:t>28.8.2012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A870D-0455-4EAD-9FEB-69DA99CB89E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14478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D393E-AE14-4A2B-B264-EC9C71EBE227}" type="datetimeFigureOut">
              <a:rPr lang="fi-FI" smtClean="0"/>
              <a:t>28.8.2012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A870D-0455-4EAD-9FEB-69DA99CB89E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77799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D393E-AE14-4A2B-B264-EC9C71EBE227}" type="datetimeFigureOut">
              <a:rPr lang="fi-FI" smtClean="0"/>
              <a:t>28.8.2012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A870D-0455-4EAD-9FEB-69DA99CB89E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00210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D393E-AE14-4A2B-B264-EC9C71EBE227}" type="datetimeFigureOut">
              <a:rPr lang="fi-FI" smtClean="0"/>
              <a:t>28.8.2012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A870D-0455-4EAD-9FEB-69DA99CB89E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73436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9D393E-AE14-4A2B-B264-EC9C71EBE227}" type="datetimeFigureOut">
              <a:rPr lang="fi-FI" smtClean="0"/>
              <a:t>28.8.2012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3A870D-0455-4EAD-9FEB-69DA99CB89E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14378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microsoft.com/office/2007/relationships/hdphoto" Target="../media/hdphoto1.wdp"/><Relationship Id="rId7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8230" y="-2368444"/>
            <a:ext cx="9272230" cy="123629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0783"/>
            <a:ext cx="7772400" cy="1254001"/>
          </a:xfrm>
        </p:spPr>
        <p:txBody>
          <a:bodyPr/>
          <a:lstStyle/>
          <a:p>
            <a:r>
              <a:rPr lang="fi-FI" dirty="0" err="1" smtClean="0"/>
              <a:t>Metropolis</a:t>
            </a:r>
            <a:r>
              <a:rPr lang="fi-FI" dirty="0" smtClean="0"/>
              <a:t> 2012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340768"/>
            <a:ext cx="6400800" cy="648072"/>
          </a:xfrm>
        </p:spPr>
        <p:txBody>
          <a:bodyPr/>
          <a:lstStyle/>
          <a:p>
            <a:r>
              <a:rPr lang="fi-FI" dirty="0" err="1" smtClean="0">
                <a:solidFill>
                  <a:schemeClr val="tx1"/>
                </a:solidFill>
              </a:rPr>
              <a:t>CoMemo</a:t>
            </a:r>
            <a:endParaRPr lang="fi-FI" dirty="0" smtClean="0">
              <a:solidFill>
                <a:schemeClr val="tx1"/>
              </a:solidFill>
            </a:endParaRP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37357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0568" y="-243408"/>
            <a:ext cx="11741868" cy="7827912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  <a:reflection endPos="0" dist="508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Mietteitä projektista: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</a:t>
            </a:r>
            <a:r>
              <a:rPr lang="fi-F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Verkostoituminen</a:t>
            </a:r>
          </a:p>
          <a:p>
            <a:pPr marL="0" indent="0">
              <a:buNone/>
            </a:pPr>
            <a:r>
              <a:rPr lang="fi-F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Eri linjojen yhteistyö!</a:t>
            </a:r>
            <a:endParaRPr lang="fi-FI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fi-F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Porukassa vallitsi loistava ryhmähenki</a:t>
            </a:r>
          </a:p>
          <a:p>
            <a:pPr marL="0" indent="0">
              <a:buNone/>
            </a:pPr>
            <a:r>
              <a:rPr lang="fi-F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Kaikinpuolin mukava kouluviikko</a:t>
            </a:r>
          </a:p>
          <a:p>
            <a:pPr marL="0" indent="0">
              <a:buNone/>
            </a:pPr>
            <a:r>
              <a:rPr lang="fi-F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Toteuttamisen/ideoinnin </a:t>
            </a:r>
            <a:r>
              <a:rPr lang="fi-F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vapaus</a:t>
            </a:r>
          </a:p>
          <a:p>
            <a:pPr marL="0" indent="0">
              <a:buNone/>
            </a:pPr>
            <a:r>
              <a:rPr lang="fi-F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Lopputulos oli yllättävän hyvä niukkoihin olosuhteisiin nähden </a:t>
            </a:r>
            <a:r>
              <a:rPr lang="fi-F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 </a:t>
            </a:r>
            <a:endParaRPr lang="fi-FI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fi-FI" dirty="0">
              <a:latin typeface="Haettenschweiler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9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0568" y="-243408"/>
            <a:ext cx="11741868" cy="7827912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  <a:reflection endPos="0" dist="508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Kehitettävää: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fi-FI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Kulttuuriratikassa vierailu olisi pitänyt tapahtua HETI alussa: R4:n suunnitelmat jouduttiin muuttamaan täysin ratikkavierailun jälkeen.</a:t>
            </a:r>
          </a:p>
          <a:p>
            <a:pPr>
              <a:buFontTx/>
              <a:buChar char="-"/>
            </a:pPr>
            <a:r>
              <a:rPr lang="fi-FI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Realiteetit ja konkreettinen toteuttamisen mahdollisuus laahasivat pahasti korkealentoisen idean ja </a:t>
            </a:r>
            <a:r>
              <a:rPr lang="fi-FI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konseptin </a:t>
            </a:r>
            <a:r>
              <a:rPr lang="fi-FI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perässä - </a:t>
            </a:r>
            <a:r>
              <a:rPr lang="fi-FI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kun oikeasti halutaan puhutella aisteja, niin ei se onnistu yhdellä videoruudulla ja puolikkaalla kaiuttimella joita vuorotellaan yhdeksän muun ryhmän </a:t>
            </a:r>
            <a:r>
              <a:rPr lang="fi-FI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kanssa.</a:t>
            </a:r>
          </a:p>
          <a:p>
            <a:pPr>
              <a:buFontTx/>
              <a:buChar char="-"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199687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0568" y="-243408"/>
            <a:ext cx="11741868" cy="7827912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  <a:reflection endPos="0" dist="508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fi-F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Lopullinen budjetti olisi pitänyt olla tiedossa heti projektin alkumetreiltä lähtien. R4 eli omassa haavemaailmassaan suuren ja mahtavan budjetin toivossa. Totuus oli kuitenkin toinen. </a:t>
            </a:r>
          </a:p>
          <a:p>
            <a:pPr>
              <a:buFontTx/>
              <a:buChar char="-"/>
            </a:pPr>
            <a:r>
              <a:rPr lang="fi-F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Eri linjojen yhteistyötä enemmän kuin yhden viikon verran lukuvuodessa! </a:t>
            </a:r>
            <a:r>
              <a:rPr lang="fi-F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</a:t>
            </a:r>
            <a:endParaRPr lang="fi-FI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1373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0568" y="-243408"/>
            <a:ext cx="11741868" cy="7827912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  <a:reflection endPos="0" dist="508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CoMemo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fi-FI" i="1" dirty="0" smtClean="0">
              <a:latin typeface="Haettenschweiler" pitchFamily="34" charset="0"/>
            </a:endParaRPr>
          </a:p>
          <a:p>
            <a:pPr marL="0" indent="0" algn="ctr">
              <a:buNone/>
            </a:pPr>
            <a:r>
              <a:rPr lang="fi-FI" i="1" dirty="0" smtClean="0">
                <a:latin typeface="Haettenschweiler" pitchFamily="34" charset="0"/>
              </a:rPr>
              <a:t>Stories</a:t>
            </a:r>
            <a:r>
              <a:rPr lang="fi-FI" i="1" dirty="0">
                <a:latin typeface="Haettenschweiler" pitchFamily="34" charset="0"/>
              </a:rPr>
              <a:t>, tales and memories to share</a:t>
            </a:r>
            <a:r>
              <a:rPr lang="fi-FI" i="1" dirty="0" smtClean="0">
                <a:latin typeface="Haettenschweiler" pitchFamily="34" charset="0"/>
              </a:rPr>
              <a:t>.</a:t>
            </a:r>
          </a:p>
          <a:p>
            <a:pPr marL="0" indent="0" algn="ctr">
              <a:buNone/>
            </a:pPr>
            <a:endParaRPr lang="fi-FI" i="1" dirty="0" smtClean="0">
              <a:latin typeface="Haettenschweiler" pitchFamily="34" charset="0"/>
            </a:endParaRPr>
          </a:p>
          <a:p>
            <a:pPr marL="0" indent="0" algn="ctr">
              <a:buNone/>
            </a:pPr>
            <a:r>
              <a:rPr lang="fi-FI" i="1" dirty="0" smtClean="0">
                <a:latin typeface="Haettenschweiler" pitchFamily="34" charset="0"/>
              </a:rPr>
              <a:t> </a:t>
            </a:r>
            <a:r>
              <a:rPr lang="fi-FI" i="1" dirty="0">
                <a:latin typeface="Haettenschweiler" pitchFamily="34" charset="0"/>
              </a:rPr>
              <a:t>Tarinoita, kertomuksia ja muistoja </a:t>
            </a:r>
            <a:r>
              <a:rPr lang="fi-FI" i="1" dirty="0" smtClean="0">
                <a:latin typeface="Haettenschweiler" pitchFamily="34" charset="0"/>
              </a:rPr>
              <a:t>jaettavaksi</a:t>
            </a:r>
            <a:r>
              <a:rPr lang="fi-FI" i="1" dirty="0">
                <a:latin typeface="Haettenschweiler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4339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0568" y="-243408"/>
            <a:ext cx="11741868" cy="7827912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  <a:reflection endPos="0" dist="508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Day 1</a:t>
            </a:r>
            <a:endParaRPr lang="fi-FI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1084" y="2287413"/>
            <a:ext cx="2854412" cy="3805883"/>
          </a:xfr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628800"/>
            <a:ext cx="3294366" cy="439248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005096" y="1628800"/>
            <a:ext cx="36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000" dirty="0" smtClean="0"/>
              <a:t>Silmä = mieli.</a:t>
            </a:r>
            <a:endParaRPr lang="fi-FI" sz="2000" dirty="0"/>
          </a:p>
        </p:txBody>
      </p:sp>
    </p:spTree>
    <p:extLst>
      <p:ext uri="{BB962C8B-B14F-4D97-AF65-F5344CB8AC3E}">
        <p14:creationId xmlns:p14="http://schemas.microsoft.com/office/powerpoint/2010/main" val="95359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0568" y="-243408"/>
            <a:ext cx="11741868" cy="7827912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  <a:reflection endPos="0" dist="508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5856" y="125760"/>
            <a:ext cx="2088232" cy="1143000"/>
          </a:xfrm>
        </p:spPr>
        <p:txBody>
          <a:bodyPr/>
          <a:lstStyle/>
          <a:p>
            <a:r>
              <a:rPr lang="fi-FI" dirty="0" smtClean="0"/>
              <a:t>Day 2</a:t>
            </a:r>
            <a:endParaRPr lang="fi-FI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8304" y="3212976"/>
            <a:ext cx="4143895" cy="310896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268760"/>
            <a:ext cx="4224470" cy="316835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076056" y="1340768"/>
            <a:ext cx="352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dirty="0" smtClean="0"/>
              <a:t>Innokkaita mieliä, lennokkaita ideoita!</a:t>
            </a:r>
            <a:endParaRPr lang="fi-FI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755576" y="5434750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400" dirty="0" smtClean="0"/>
              <a:t>Unelma aikamatkasta elää</a:t>
            </a:r>
            <a:r>
              <a:rPr lang="fi-FI" dirty="0" smtClean="0"/>
              <a:t>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6083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0568" y="-243408"/>
            <a:ext cx="11741868" cy="7827912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  <a:reflection endPos="0" dist="508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Day 2</a:t>
            </a:r>
            <a:endParaRPr lang="fi-FI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556792"/>
            <a:ext cx="4320481" cy="32403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9552" y="5374957"/>
            <a:ext cx="4104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000" dirty="0" smtClean="0"/>
              <a:t>Mitenköhän se 50-luku tänne sopii?</a:t>
            </a:r>
            <a:endParaRPr lang="fi-FI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5604582" y="1516142"/>
            <a:ext cx="41519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000" dirty="0" smtClean="0"/>
              <a:t>Ainakin valot toivat tunnelmaa</a:t>
            </a:r>
            <a:r>
              <a:rPr lang="fi-FI" dirty="0" smtClean="0"/>
              <a:t>.</a:t>
            </a:r>
            <a:endParaRPr lang="fi-FI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37" t="17904" r="512" b="19123"/>
          <a:stretch/>
        </p:blipFill>
        <p:spPr>
          <a:xfrm rot="5400000">
            <a:off x="4964674" y="2820303"/>
            <a:ext cx="4543245" cy="3024336"/>
          </a:xfrm>
        </p:spPr>
      </p:pic>
    </p:spTree>
    <p:extLst>
      <p:ext uri="{BB962C8B-B14F-4D97-AF65-F5344CB8AC3E}">
        <p14:creationId xmlns:p14="http://schemas.microsoft.com/office/powerpoint/2010/main" val="4036330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0568" y="-243408"/>
            <a:ext cx="11741868" cy="7827912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  <a:reflection endPos="0" dist="508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Day 3</a:t>
            </a:r>
            <a:endParaRPr lang="fi-FI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834" y="1628799"/>
            <a:ext cx="3544118" cy="2658089"/>
          </a:xfrm>
        </p:spPr>
      </p:pic>
      <p:sp>
        <p:nvSpPr>
          <p:cNvPr id="5" name="TextBox 4"/>
          <p:cNvSpPr txBox="1"/>
          <p:nvPr/>
        </p:nvSpPr>
        <p:spPr>
          <a:xfrm>
            <a:off x="467544" y="1259468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Unelmat romuttuivat ja rahat vietiin.</a:t>
            </a:r>
            <a:endParaRPr lang="fi-FI" dirty="0"/>
          </a:p>
        </p:txBody>
      </p:sp>
      <p:sp>
        <p:nvSpPr>
          <p:cNvPr id="6" name="TextBox 5"/>
          <p:cNvSpPr txBox="1"/>
          <p:nvPr/>
        </p:nvSpPr>
        <p:spPr>
          <a:xfrm>
            <a:off x="4139952" y="3573016"/>
            <a:ext cx="51845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Suunnitelmat korjattiin Raitiovaunumuseon välittömässä läheisyydessä. Loppupäivä kuljettiin kameran kanssa.</a:t>
            </a:r>
            <a:endParaRPr lang="fi-FI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668497"/>
            <a:ext cx="2475856" cy="1650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20" y="4668497"/>
            <a:ext cx="2478544" cy="1650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7872" y="4668497"/>
            <a:ext cx="2478544" cy="1650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AutoShape 6" descr="https://mail.metropolia.fi/owa/attachment.ashx?id=RgAAAAD7slo3PRDlQYVNeZ1J5mzWBwCjQkxJePTuQYiWpCaKczoGAAAAgqArAACjQkxJePTuQYiWpCaKczoGAAAhg3fwAAAJ&amp;attcnt=1&amp;attid0=BAACAAAA&amp;attcid0=2621480F-8BB2-4CD1-90FE-53B462F05058%40wlan.metropolia.fi"/>
          <p:cNvSpPr>
            <a:spLocks noChangeAspect="1" noChangeArrowheads="1"/>
          </p:cNvSpPr>
          <p:nvPr/>
        </p:nvSpPr>
        <p:spPr bwMode="auto">
          <a:xfrm>
            <a:off x="155575" y="-2247900"/>
            <a:ext cx="6886575" cy="469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sp>
        <p:nvSpPr>
          <p:cNvPr id="12" name="AutoShape 8" descr="https://mail.metropolia.fi/owa/attachment.ashx?id=RgAAAAD7slo3PRDlQYVNeZ1J5mzWBwCjQkxJePTuQYiWpCaKczoGAAAAgqArAACjQkxJePTuQYiWpCaKczoGAAAhg3fwAAAJ&amp;attcnt=1&amp;attid0=BAACAAAA&amp;attcid0=2621480F-8BB2-4CD1-90FE-53B462F05058%40wlan.metropolia.fi"/>
          <p:cNvSpPr>
            <a:spLocks noChangeAspect="1" noChangeArrowheads="1"/>
          </p:cNvSpPr>
          <p:nvPr/>
        </p:nvSpPr>
        <p:spPr bwMode="auto">
          <a:xfrm>
            <a:off x="307975" y="-2095500"/>
            <a:ext cx="6886575" cy="469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i-FI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325361"/>
            <a:ext cx="3312368" cy="2258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7254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6489" y="-196277"/>
            <a:ext cx="11741868" cy="7827912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  <a:reflection endPos="0" dist="508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Day 4</a:t>
            </a:r>
            <a:endParaRPr lang="fi-FI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3140968"/>
            <a:ext cx="3312364" cy="2484276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8945" y="5356200"/>
            <a:ext cx="1728192" cy="129614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39552" y="1281534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i-FI" dirty="0"/>
          </a:p>
        </p:txBody>
      </p:sp>
      <p:sp>
        <p:nvSpPr>
          <p:cNvPr id="16" name="TextBox 15"/>
          <p:cNvSpPr txBox="1"/>
          <p:nvPr/>
        </p:nvSpPr>
        <p:spPr>
          <a:xfrm>
            <a:off x="3347864" y="5951021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000" dirty="0" smtClean="0"/>
              <a:t>Siru halusi piristää koko ryhmää värikkäillä tuoleilla. </a:t>
            </a:r>
            <a:endParaRPr lang="fi-FI" sz="20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5" y="1412776"/>
            <a:ext cx="4128459" cy="30963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04048" y="1650866"/>
            <a:ext cx="38884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000" dirty="0" smtClean="0"/>
              <a:t>&lt;- Laura (oik.) ja synttärisankaritar </a:t>
            </a:r>
            <a:r>
              <a:rPr lang="fi-FI" sz="2000" dirty="0" err="1" smtClean="0"/>
              <a:t>Alexa</a:t>
            </a:r>
            <a:r>
              <a:rPr lang="fi-FI" sz="2000" dirty="0" smtClean="0"/>
              <a:t> (21v.) laskivat budjettia. </a:t>
            </a:r>
          </a:p>
          <a:p>
            <a:r>
              <a:rPr lang="fi-FI" sz="2000" dirty="0" smtClean="0"/>
              <a:t>To </a:t>
            </a:r>
            <a:r>
              <a:rPr lang="fi-FI" sz="2000" dirty="0" err="1" smtClean="0"/>
              <a:t>do</a:t>
            </a:r>
            <a:r>
              <a:rPr lang="fi-FI" sz="2000" dirty="0" smtClean="0"/>
              <a:t>: kuvat kehitettäväksi ja albumit vaihtoon.</a:t>
            </a:r>
            <a:endParaRPr lang="fi-FI" sz="2000" dirty="0"/>
          </a:p>
        </p:txBody>
      </p:sp>
    </p:spTree>
    <p:extLst>
      <p:ext uri="{BB962C8B-B14F-4D97-AF65-F5344CB8AC3E}">
        <p14:creationId xmlns:p14="http://schemas.microsoft.com/office/powerpoint/2010/main" val="21166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0568" y="-243408"/>
            <a:ext cx="11741868" cy="7827912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  <a:reflection endPos="0" dist="508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Day 4</a:t>
            </a:r>
            <a:endParaRPr lang="fi-FI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412776"/>
            <a:ext cx="3816424" cy="5088565"/>
          </a:xfrm>
        </p:spPr>
      </p:pic>
      <p:sp>
        <p:nvSpPr>
          <p:cNvPr id="8" name="TextBox 7"/>
          <p:cNvSpPr txBox="1"/>
          <p:nvPr/>
        </p:nvSpPr>
        <p:spPr>
          <a:xfrm>
            <a:off x="179512" y="4725144"/>
            <a:ext cx="39604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Yllä: Aivomyrsky </a:t>
            </a:r>
            <a:r>
              <a:rPr lang="fi-FI" dirty="0"/>
              <a:t>laskeutuu nimen ja </a:t>
            </a:r>
            <a:r>
              <a:rPr lang="fi-FI" dirty="0" err="1"/>
              <a:t>sloganin</a:t>
            </a:r>
            <a:r>
              <a:rPr lang="fi-FI" dirty="0"/>
              <a:t> </a:t>
            </a:r>
            <a:r>
              <a:rPr lang="fi-FI" dirty="0" smtClean="0"/>
              <a:t>muodossa.</a:t>
            </a:r>
          </a:p>
          <a:p>
            <a:endParaRPr lang="fi-FI" dirty="0" smtClean="0"/>
          </a:p>
          <a:p>
            <a:r>
              <a:rPr lang="fi-FI" dirty="0" smtClean="0"/>
              <a:t>Oikealla: Tiimityöskentelyä Antin (alh. vasen) valvovien silmien alla. </a:t>
            </a:r>
            <a:endParaRPr lang="fi-FI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12776"/>
            <a:ext cx="3888432" cy="2916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83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0568" y="-243408"/>
            <a:ext cx="11741868" cy="7827912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  <a:reflection endPos="0" dist="508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Day 5</a:t>
            </a:r>
            <a:endParaRPr lang="fi-FI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122380" y="-3081468"/>
            <a:ext cx="11425272" cy="9180512"/>
          </a:xfrm>
        </p:spPr>
      </p:pic>
      <p:sp>
        <p:nvSpPr>
          <p:cNvPr id="7" name="TextBox 6"/>
          <p:cNvSpPr txBox="1"/>
          <p:nvPr/>
        </p:nvSpPr>
        <p:spPr>
          <a:xfrm>
            <a:off x="395536" y="2924944"/>
            <a:ext cx="52565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4000" b="1" dirty="0" smtClean="0">
                <a:solidFill>
                  <a:srgbClr val="FF00FF"/>
                </a:solidFill>
              </a:rPr>
              <a:t>PALJON ONNEA PARTA-JUUSO 17 V!</a:t>
            </a:r>
            <a:endParaRPr lang="fi-FI" sz="4000" b="1" dirty="0">
              <a:solidFill>
                <a:srgbClr val="FF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2132856"/>
            <a:ext cx="22322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4400" b="1" dirty="0" smtClean="0">
                <a:solidFill>
                  <a:srgbClr val="FF00FF"/>
                </a:solidFill>
              </a:rPr>
              <a:t>Day 5</a:t>
            </a:r>
          </a:p>
        </p:txBody>
      </p:sp>
    </p:spTree>
    <p:extLst>
      <p:ext uri="{BB962C8B-B14F-4D97-AF65-F5344CB8AC3E}">
        <p14:creationId xmlns:p14="http://schemas.microsoft.com/office/powerpoint/2010/main" val="196312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314</TotalTime>
  <Words>259</Words>
  <Application>Microsoft Office PowerPoint</Application>
  <PresentationFormat>On-screen Show (4:3)</PresentationFormat>
  <Paragraphs>42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Metropolis 2012</vt:lpstr>
      <vt:lpstr>CoMemo</vt:lpstr>
      <vt:lpstr>Day 1</vt:lpstr>
      <vt:lpstr>Day 2</vt:lpstr>
      <vt:lpstr>Day 2</vt:lpstr>
      <vt:lpstr>Day 3</vt:lpstr>
      <vt:lpstr>Day 4</vt:lpstr>
      <vt:lpstr>Day 4</vt:lpstr>
      <vt:lpstr>Day 5</vt:lpstr>
      <vt:lpstr>Mietteitä projektista:</vt:lpstr>
      <vt:lpstr>Kehitettävää:</vt:lpstr>
      <vt:lpstr>PowerPoint Presentation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Metropolis 2012</dc:title>
  <dc:creator>Administrator</dc:creator>
  <cp:lastModifiedBy>Viitanen</cp:lastModifiedBy>
  <cp:revision>20</cp:revision>
  <dcterms:created xsi:type="dcterms:W3CDTF">2012-08-23T09:24:54Z</dcterms:created>
  <dcterms:modified xsi:type="dcterms:W3CDTF">2012-08-28T18:57:26Z</dcterms:modified>
</cp:coreProperties>
</file>