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6" r:id="rId9"/>
    <p:sldId id="267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BBCD554-5549-5C45-AC64-1A35840CCDF7}">
          <p14:sldIdLst>
            <p14:sldId id="256"/>
            <p14:sldId id="257"/>
            <p14:sldId id="258"/>
            <p14:sldId id="259"/>
            <p14:sldId id="260"/>
            <p14:sldId id="261"/>
            <p14:sldId id="268"/>
            <p14:sldId id="266"/>
            <p14:sldId id="267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9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dirty="0" smtClean="0"/>
              <a:t>Drag picture to placeholder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click</a:t>
            </a:r>
            <a:r>
              <a:rPr lang="fi-FI" dirty="0" smtClean="0"/>
              <a:t> </a:t>
            </a:r>
            <a:r>
              <a:rPr lang="fi-FI" dirty="0" err="1" smtClean="0"/>
              <a:t>icon</a:t>
            </a:r>
            <a:r>
              <a:rPr lang="fi-FI" dirty="0" smtClean="0"/>
              <a:t> to </a:t>
            </a:r>
            <a:r>
              <a:rPr lang="fi-FI" dirty="0" err="1" smtClean="0"/>
              <a:t>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i-FI" dirty="0" smtClean="0"/>
              <a:t>Drag picture to placeholder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click</a:t>
            </a:r>
            <a:r>
              <a:rPr lang="fi-FI" dirty="0" smtClean="0"/>
              <a:t> </a:t>
            </a:r>
            <a:r>
              <a:rPr lang="fi-FI" dirty="0" err="1" smtClean="0"/>
              <a:t>icon</a:t>
            </a:r>
            <a:r>
              <a:rPr lang="fi-FI" dirty="0" smtClean="0"/>
              <a:t> to </a:t>
            </a:r>
            <a:r>
              <a:rPr lang="fi-FI" dirty="0" err="1" smtClean="0"/>
              <a:t>add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i-FI" dirty="0" smtClean="0"/>
              <a:t>Drag picture to placeholder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click</a:t>
            </a:r>
            <a:r>
              <a:rPr lang="fi-FI" dirty="0" smtClean="0"/>
              <a:t> </a:t>
            </a:r>
            <a:r>
              <a:rPr lang="fi-FI" dirty="0" err="1" smtClean="0"/>
              <a:t>icon</a:t>
            </a:r>
            <a:r>
              <a:rPr lang="fi-FI" dirty="0" smtClean="0"/>
              <a:t> to </a:t>
            </a:r>
            <a:r>
              <a:rPr lang="fi-FI" dirty="0" err="1" smtClean="0"/>
              <a:t>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 hasCustomPrompt="1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i-FI" dirty="0" smtClean="0"/>
              <a:t>Drag picture to placeholder ora </a:t>
            </a:r>
            <a:r>
              <a:rPr lang="fi-FI" dirty="0" err="1" smtClean="0"/>
              <a:t>click</a:t>
            </a:r>
            <a:r>
              <a:rPr lang="fi-FI" dirty="0" smtClean="0"/>
              <a:t> </a:t>
            </a:r>
            <a:r>
              <a:rPr lang="fi-FI" dirty="0" err="1" smtClean="0"/>
              <a:t>icon</a:t>
            </a:r>
            <a:r>
              <a:rPr lang="fi-FI" dirty="0" smtClean="0"/>
              <a:t> to </a:t>
            </a:r>
            <a:r>
              <a:rPr lang="fi-FI" dirty="0" err="1" smtClean="0"/>
              <a:t>add</a:t>
            </a: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9/12/2012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Viestimetsä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Metropolis 2012</a:t>
            </a:r>
            <a:endParaRPr lang="en-US" dirty="0">
              <a:latin typeface="Tahoma"/>
              <a:cs typeface="Tahoma"/>
            </a:endParaRPr>
          </a:p>
        </p:txBody>
      </p:sp>
      <p:pic>
        <p:nvPicPr>
          <p:cNvPr id="5" name="Picture Placeholder 4" descr="viestimetsä2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" r="52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7667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Projektin plussat ja 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Kiva ryhmä, hyvät tyypit</a:t>
            </a:r>
          </a:p>
          <a:p>
            <a:r>
              <a:rPr lang="en-US" dirty="0" smtClean="0">
                <a:latin typeface="Tahoma"/>
                <a:cs typeface="Tahoma"/>
              </a:rPr>
              <a:t>Uusiin eri alojen opiskelijoihin tutustuminen, joilla erilaista näkökulmaa</a:t>
            </a:r>
          </a:p>
          <a:p>
            <a:r>
              <a:rPr lang="en-US" dirty="0" smtClean="0">
                <a:latin typeface="Tahoma"/>
                <a:cs typeface="Tahoma"/>
              </a:rPr>
              <a:t>Metsäretket</a:t>
            </a:r>
          </a:p>
          <a:p>
            <a:r>
              <a:rPr lang="en-US" dirty="0" smtClean="0">
                <a:latin typeface="Tahoma"/>
                <a:cs typeface="Tahoma"/>
              </a:rPr>
              <a:t>Toteuttaminen hauskaa</a:t>
            </a:r>
          </a:p>
          <a:p>
            <a:r>
              <a:rPr lang="en-US" dirty="0" smtClean="0">
                <a:latin typeface="Tahoma"/>
                <a:cs typeface="Tahoma"/>
              </a:rPr>
              <a:t>Kokonaisuudessaan hauska projekti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Heikko motivaatio</a:t>
            </a:r>
          </a:p>
          <a:p>
            <a:r>
              <a:rPr lang="en-US" dirty="0" smtClean="0">
                <a:latin typeface="Tahoma"/>
                <a:cs typeface="Tahoma"/>
              </a:rPr>
              <a:t>Ryhmän hajoavaisuus, jäseniä “katosi”</a:t>
            </a:r>
          </a:p>
          <a:p>
            <a:r>
              <a:rPr lang="en-US" dirty="0">
                <a:latin typeface="Tahoma"/>
                <a:cs typeface="Tahoma"/>
              </a:rPr>
              <a:t>Liian yksinkertaisen tuntuinen idea, pienellä viitseliäisyydellä olisi saanut enemmän </a:t>
            </a:r>
            <a:r>
              <a:rPr lang="en-US" dirty="0" smtClean="0">
                <a:latin typeface="Tahoma"/>
                <a:cs typeface="Tahoma"/>
              </a:rPr>
              <a:t>aikaan</a:t>
            </a:r>
          </a:p>
          <a:p>
            <a:r>
              <a:rPr lang="en-US" dirty="0" smtClean="0">
                <a:latin typeface="Tahoma"/>
                <a:cs typeface="Tahoma"/>
              </a:rPr>
              <a:t>Pitkä ja tylsä alkuinfo, joka ei herättänyt innostusta</a:t>
            </a:r>
            <a:endParaRPr lang="en-US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86208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Ryhmätyön onnistuminen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Tahoma"/>
                <a:cs typeface="Tahoma"/>
              </a:rPr>
              <a:t>Alun epäröinnin jälkeen ryhmä kokosi itsensä ja homma alkoi toimimaan. Vaikka jäsenillä oli muutakin menoa, saatiin aina riittävästi ihmisiä mukaan viemään projektia eteenpäin.</a:t>
            </a:r>
          </a:p>
          <a:p>
            <a:r>
              <a:rPr lang="en-US" dirty="0" smtClean="0">
                <a:latin typeface="Tahoma"/>
                <a:cs typeface="Tahoma"/>
              </a:rPr>
              <a:t>Meillä oli ryhmänä hauskaa ja demovaiheen pienen epätoivon jälkeen lopputulos vastasi alkuodotuksia. Sopivasti työtä, ei liian monimutkainen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toteuttaa, joka olisi voinut laskea motivaatiota entisestään.</a:t>
            </a:r>
          </a:p>
          <a:p>
            <a:r>
              <a:rPr lang="en-US" dirty="0" smtClean="0">
                <a:latin typeface="Tahoma"/>
                <a:cs typeface="Tahoma"/>
              </a:rPr>
              <a:t>Oman Facebook-ryhmän perustaminen helpotti jäsenten välistä kommunikointia.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608793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Mitä opimme?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latin typeface="Tahoma"/>
                <a:cs typeface="Tahoma"/>
              </a:rPr>
              <a:t>“Niin metsä vastaa kuin sinne huudetaan.” – H-M.K.</a:t>
            </a:r>
          </a:p>
          <a:p>
            <a:pPr marL="0" indent="0" algn="ctr">
              <a:buNone/>
            </a:pPr>
            <a:r>
              <a:rPr lang="en-US" dirty="0" smtClean="0">
                <a:latin typeface="Tahoma"/>
                <a:cs typeface="Tahoma"/>
              </a:rPr>
              <a:t>“Ei kannata mennä merta edemmäs kalaan.” –T.S.</a:t>
            </a:r>
          </a:p>
          <a:p>
            <a:pPr marL="0" indent="0" algn="ctr">
              <a:buNone/>
            </a:pPr>
            <a:r>
              <a:rPr lang="en-US" dirty="0" smtClean="0">
                <a:latin typeface="Tahoma"/>
                <a:cs typeface="Tahoma"/>
              </a:rPr>
              <a:t>“Minäkin voin olla väärässä.” –J.J.</a:t>
            </a:r>
          </a:p>
          <a:p>
            <a:pPr marL="0" indent="0" algn="ctr">
              <a:buNone/>
            </a:pPr>
            <a:r>
              <a:rPr lang="en-US" dirty="0" smtClean="0">
                <a:latin typeface="Tahoma"/>
                <a:cs typeface="Tahoma"/>
              </a:rPr>
              <a:t>“Opin työskentelemään ryhmässä.” – T.V.</a:t>
            </a:r>
          </a:p>
          <a:p>
            <a:pPr marL="0" indent="0" algn="ctr">
              <a:buNone/>
            </a:pPr>
            <a:r>
              <a:rPr lang="en-US" dirty="0" smtClean="0">
                <a:latin typeface="Tahoma"/>
                <a:cs typeface="Tahoma"/>
              </a:rPr>
              <a:t>“Toivottavasti opin olemaan osana hieman haasteellisempaa ryhmätyötä.” – N.K.</a:t>
            </a:r>
          </a:p>
          <a:p>
            <a:pPr marL="0" indent="0" algn="ctr">
              <a:buNone/>
            </a:pPr>
            <a:r>
              <a:rPr lang="en-US" dirty="0" smtClean="0">
                <a:latin typeface="Tahoma"/>
                <a:cs typeface="Tahoma"/>
              </a:rPr>
              <a:t>“Tällaisten projektien kautta oppii ottamaan vastuulleen mukavuusalueensa ulkopuolisia asioita.” –N.S</a:t>
            </a:r>
            <a:endParaRPr lang="en-US" dirty="0">
              <a:latin typeface="Tahoma"/>
              <a:cs typeface="Tahoma"/>
            </a:endParaRPr>
          </a:p>
          <a:p>
            <a:pPr marL="0" indent="0" algn="ctr">
              <a:buNone/>
            </a:pPr>
            <a:r>
              <a:rPr lang="en-US" dirty="0" smtClean="0">
                <a:latin typeface="Tahoma"/>
                <a:cs typeface="Tahoma"/>
              </a:rPr>
              <a:t>“Opin,</a:t>
            </a:r>
            <a:r>
              <a:rPr lang="fi-FI" dirty="0" smtClean="0">
                <a:latin typeface="Tahoma"/>
                <a:cs typeface="Tahoma"/>
              </a:rPr>
              <a:t> </a:t>
            </a:r>
            <a:r>
              <a:rPr lang="fi-FI" dirty="0">
                <a:latin typeface="Tahoma"/>
                <a:cs typeface="Tahoma"/>
              </a:rPr>
              <a:t>että lyhyelläkin aikataululla ja hieman puutteellisilla tiedoilla tehtävänannosta voi saada </a:t>
            </a:r>
            <a:r>
              <a:rPr lang="fi-FI" dirty="0" smtClean="0">
                <a:latin typeface="Tahoma"/>
                <a:cs typeface="Tahoma"/>
              </a:rPr>
              <a:t>aikaan </a:t>
            </a:r>
            <a:r>
              <a:rPr lang="fi-FI" dirty="0">
                <a:latin typeface="Tahoma"/>
                <a:cs typeface="Tahoma"/>
              </a:rPr>
              <a:t>jotain kivaa ja näkyvää ihmisten iloksi, ennen projektia täysin tuntemattomien ihmisten kanssa</a:t>
            </a:r>
            <a:r>
              <a:rPr lang="fi-FI" dirty="0" smtClean="0">
                <a:latin typeface="Tahoma"/>
                <a:cs typeface="Tahoma"/>
              </a:rPr>
              <a:t>.” </a:t>
            </a:r>
            <a:r>
              <a:rPr lang="en-US" dirty="0" smtClean="0">
                <a:latin typeface="Tahoma"/>
                <a:cs typeface="Tahoma"/>
              </a:rPr>
              <a:t>–</a:t>
            </a:r>
            <a:r>
              <a:rPr lang="fi-FI" dirty="0" smtClean="0">
                <a:latin typeface="Tahoma"/>
                <a:cs typeface="Tahoma"/>
              </a:rPr>
              <a:t> M.H.</a:t>
            </a:r>
          </a:p>
          <a:p>
            <a:pPr marL="0" indent="0" algn="ctr">
              <a:buNone/>
            </a:pPr>
            <a:r>
              <a:rPr lang="en-US" dirty="0">
                <a:latin typeface="Tahoma"/>
                <a:cs typeface="Tahoma"/>
              </a:rPr>
              <a:t>“</a:t>
            </a:r>
            <a:r>
              <a:rPr lang="en-US" dirty="0" smtClean="0">
                <a:latin typeface="Tahoma"/>
                <a:cs typeface="Tahoma"/>
              </a:rPr>
              <a:t>Opin</a:t>
            </a:r>
            <a:r>
              <a:rPr lang="fi-FI" dirty="0" smtClean="0">
                <a:latin typeface="Tahoma"/>
                <a:cs typeface="Tahoma"/>
              </a:rPr>
              <a:t>, </a:t>
            </a:r>
            <a:r>
              <a:rPr lang="fi-FI" dirty="0">
                <a:latin typeface="Tahoma"/>
                <a:cs typeface="Tahoma"/>
              </a:rPr>
              <a:t>että kuivunut savi ei lähde pelkällä vedellä</a:t>
            </a:r>
            <a:r>
              <a:rPr lang="fi-FI" dirty="0" smtClean="0">
                <a:latin typeface="Tahoma"/>
                <a:cs typeface="Tahoma"/>
              </a:rPr>
              <a:t>.</a:t>
            </a:r>
            <a:r>
              <a:rPr lang="en-US" dirty="0" smtClean="0">
                <a:latin typeface="Tahoma"/>
                <a:cs typeface="Tahoma"/>
              </a:rPr>
              <a:t>” – V.H.</a:t>
            </a:r>
          </a:p>
        </p:txBody>
      </p:sp>
    </p:spTree>
    <p:extLst>
      <p:ext uri="{BB962C8B-B14F-4D97-AF65-F5344CB8AC3E}">
        <p14:creationId xmlns:p14="http://schemas.microsoft.com/office/powerpoint/2010/main" val="1964296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Mitä voisi parantaa seuraavalla kerralla?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ahoma"/>
                <a:cs typeface="Tahoma"/>
              </a:rPr>
              <a:t>Selkeämpi ohjeistus, tehtäviin kaikki tarvittava info, jottei joudu jälkikäteen täydentämään puutteellisen tehtävänannon vuoksi.</a:t>
            </a:r>
          </a:p>
          <a:p>
            <a:r>
              <a:rPr lang="en-US" dirty="0" smtClean="0">
                <a:latin typeface="Tahoma"/>
                <a:cs typeface="Tahoma"/>
              </a:rPr>
              <a:t>Facebook-ryhmä tiedonvälityskanavana ajatuksena hyvä, mutta toteutus ei välttämättä yhtä hyvä. Oleelliset asiat hukkuvat viestimereen.</a:t>
            </a:r>
          </a:p>
          <a:p>
            <a:r>
              <a:rPr lang="en-US" dirty="0" smtClean="0">
                <a:latin typeface="Tahoma"/>
                <a:cs typeface="Tahoma"/>
              </a:rPr>
              <a:t>Alkuinfo saisi olla lyhyempi ja ytimekkäämpi, voisi esimerkiksi esitellä aikaisempien vuosien projekteja, ei leikkejä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tai muuta asiaankuulumatonta. Suoraan asiaan.</a:t>
            </a:r>
          </a:p>
          <a:p>
            <a:r>
              <a:rPr lang="en-US" dirty="0" smtClean="0">
                <a:latin typeface="Tahoma"/>
                <a:cs typeface="Tahoma"/>
              </a:rPr>
              <a:t>Tehokkaampaa markkinointia.</a:t>
            </a:r>
          </a:p>
          <a:p>
            <a:r>
              <a:rPr lang="en-US" dirty="0" smtClean="0">
                <a:latin typeface="Tahoma"/>
                <a:cs typeface="Tahoma"/>
              </a:rPr>
              <a:t>Ratikan luomat tekniset rajoitukset hieman ristiriidassa “tehkää mitä vaan” –ohjeistuksen kanssa. Mieluummin sitten ihan oikeasti joku “tehkää mitä vaan” –juttu, jos sellaisena mainostetaan.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8096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Mikä</a:t>
            </a:r>
            <a:r>
              <a:rPr lang="en-US" dirty="0" smtClean="0"/>
              <a:t> </a:t>
            </a:r>
            <a:r>
              <a:rPr lang="en-US" dirty="0" smtClean="0">
                <a:latin typeface="Tahoma"/>
                <a:cs typeface="Tahoma"/>
              </a:rPr>
              <a:t>Metropolis?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Elokuun lopulla noin 85 kulttuurialan opiskelijaa kerättiin yhteen ja jaettiin ryhmiin.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Yhteistyökumppanina Helsinki Design Week, teemana CoCreate Helsinki: opiskelijoiden tehtävänä luoda Kulttuuriratikkaan moniaistinen kaupunkilaisia osallistava teos tai installaatio.</a:t>
            </a:r>
          </a:p>
          <a:p>
            <a:r>
              <a:rPr lang="en-US" dirty="0" smtClean="0">
                <a:latin typeface="Tahoma"/>
                <a:cs typeface="Tahoma"/>
              </a:rPr>
              <a:t>Toteuttamiseen aikaa viikko, esityspäiviä 1-3 seuraavalla viikolla.</a:t>
            </a:r>
          </a:p>
        </p:txBody>
      </p:sp>
    </p:spTree>
    <p:extLst>
      <p:ext uri="{BB962C8B-B14F-4D97-AF65-F5344CB8AC3E}">
        <p14:creationId xmlns:p14="http://schemas.microsoft.com/office/powerpoint/2010/main" val="1570866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Ryhmä nro 5.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latin typeface="Tahoma"/>
                <a:cs typeface="Tahoma"/>
              </a:rPr>
              <a:t>Hanna-Mari Kuivalainen –  </a:t>
            </a:r>
            <a:r>
              <a:rPr lang="en-US" sz="1800" dirty="0" err="1" smtClean="0">
                <a:latin typeface="Tahoma"/>
                <a:cs typeface="Tahoma"/>
              </a:rPr>
              <a:t>Elokuva</a:t>
            </a:r>
            <a:r>
              <a:rPr lang="en-US" sz="1800" dirty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televisio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smtClean="0">
                <a:latin typeface="Tahoma"/>
                <a:cs typeface="Tahoma"/>
              </a:rPr>
              <a:t>Jutta Jääskö – Kulttuurituotanto</a:t>
            </a:r>
          </a:p>
          <a:p>
            <a:r>
              <a:rPr lang="en-US" sz="1800" dirty="0" smtClean="0">
                <a:latin typeface="Tahoma"/>
                <a:cs typeface="Tahoma"/>
              </a:rPr>
              <a:t>Mimmi Heikkinen – Sisustusarkkitehtuuri</a:t>
            </a:r>
          </a:p>
          <a:p>
            <a:r>
              <a:rPr lang="en-US" sz="1800" dirty="0" smtClean="0">
                <a:latin typeface="Tahoma"/>
                <a:cs typeface="Tahoma"/>
              </a:rPr>
              <a:t>Nina Keinänen – Sisustusarkkitehtuuri</a:t>
            </a:r>
            <a:endParaRPr lang="en-US" sz="1800" dirty="0">
              <a:latin typeface="Tahoma"/>
              <a:cs typeface="Tahoma"/>
            </a:endParaRPr>
          </a:p>
          <a:p>
            <a:r>
              <a:rPr lang="en-US" sz="1800" dirty="0" smtClean="0">
                <a:latin typeface="Tahoma"/>
                <a:cs typeface="Tahoma"/>
              </a:rPr>
              <a:t>Noora Savolainen – Digitaalinen viestintä</a:t>
            </a:r>
          </a:p>
          <a:p>
            <a:r>
              <a:rPr lang="en-US" sz="1800" dirty="0" smtClean="0">
                <a:latin typeface="Tahoma"/>
                <a:cs typeface="Tahoma"/>
              </a:rPr>
              <a:t>Tatu Vassiljev – Musiikki</a:t>
            </a:r>
          </a:p>
          <a:p>
            <a:r>
              <a:rPr lang="en-US" sz="1800" dirty="0" smtClean="0">
                <a:latin typeface="Tahoma"/>
                <a:cs typeface="Tahoma"/>
              </a:rPr>
              <a:t>Tytti Shemeikka – </a:t>
            </a:r>
            <a:r>
              <a:rPr lang="en-US" sz="1800" dirty="0" err="1" smtClean="0">
                <a:latin typeface="Tahoma"/>
                <a:cs typeface="Tahoma"/>
              </a:rPr>
              <a:t>Elokuva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televisio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smtClean="0">
                <a:latin typeface="Tahoma"/>
                <a:cs typeface="Tahoma"/>
              </a:rPr>
              <a:t>Vesa Heikkinen – Elokuva ja televisio</a:t>
            </a: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3177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Idea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Viestimetsä: Hyppää urbaanin liikkuvan metsän kyytiin ja jätä sinne oma viestisi.</a:t>
            </a:r>
          </a:p>
          <a:p>
            <a:r>
              <a:rPr lang="en-US" dirty="0" smtClean="0">
                <a:latin typeface="Tahoma"/>
                <a:cs typeface="Tahoma"/>
              </a:rPr>
              <a:t>Ajatuksena pystyttää Kulttuuriratikan saranaosaan metsä, jonne saa jättää omia viestejä. Metsätunnelma luodaan havujen, oksien ja metsäisen äänimaiseman avulla. Havujen tuoksu vie tunnelman aivan uudelle tasolle.</a:t>
            </a:r>
          </a:p>
          <a:p>
            <a:r>
              <a:rPr lang="en-US" dirty="0" smtClean="0">
                <a:latin typeface="Tahoma"/>
                <a:cs typeface="Tahoma"/>
              </a:rPr>
              <a:t>Viestit kirjoitetaan lehden muotoisille Post-it –lapuille, joita liimataan </a:t>
            </a:r>
            <a:r>
              <a:rPr lang="en-US" dirty="0" err="1" smtClean="0">
                <a:latin typeface="Tahoma"/>
                <a:cs typeface="Tahoma"/>
              </a:rPr>
              <a:t>ratikan</a:t>
            </a:r>
            <a:r>
              <a:rPr lang="en-US" dirty="0" smtClean="0">
                <a:latin typeface="Tahoma"/>
                <a:cs typeface="Tahoma"/>
              </a:rPr>
              <a:t> seiniin.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9319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Toteutus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ahoma"/>
                <a:cs typeface="Tahoma"/>
              </a:rPr>
              <a:t>Kävimme tekemässä koululta lainatulla pakettiautolla pari reissua metsään, josta keräsimme kuolleita oksia, havuja, pihlajanmarjoja ja tuohta.</a:t>
            </a:r>
          </a:p>
          <a:p>
            <a:r>
              <a:rPr lang="en-US" dirty="0" smtClean="0">
                <a:latin typeface="Tahoma"/>
                <a:cs typeface="Tahoma"/>
              </a:rPr>
              <a:t>Kiinnitystä varten ostimme mm. nippusiteitä, erilaisia teippejä, rautalankaa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ja narua.</a:t>
            </a:r>
          </a:p>
          <a:p>
            <a:r>
              <a:rPr lang="en-US" dirty="0" smtClean="0">
                <a:latin typeface="Tahoma"/>
                <a:cs typeface="Tahoma"/>
              </a:rPr>
              <a:t>Hanna-Mari teki ratikassa soitettavaksi noin viiden minuutin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mittaisen metsän äänistä koostuvan äänitteen.</a:t>
            </a:r>
          </a:p>
          <a:p>
            <a:r>
              <a:rPr lang="en-US" dirty="0" smtClean="0">
                <a:latin typeface="Tahoma"/>
                <a:cs typeface="Tahoma"/>
              </a:rPr>
              <a:t>Post-it –laput löytyivät rakentamisaamuna. Kirjoittamista varten ostimme kyniä, jotka kiinnitimme oksiin rautalangalla.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8794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1" y="3140351"/>
            <a:ext cx="2478433" cy="37176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245" y="2784697"/>
            <a:ext cx="1343000" cy="2014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989" y="4799198"/>
            <a:ext cx="3102757" cy="2068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Lopputulos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5401" y="2147363"/>
            <a:ext cx="7612064" cy="4182035"/>
          </a:xfrm>
        </p:spPr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Keskiviikkoaamuna 29.8. kävimme vielä viimeisellä metsäreissulla ja menimme Koskelan varikolle rakentamaan metsää. Metsäämme sai ihailla Kulttuuriratikassa 29.8.-31.8.2012</a:t>
            </a:r>
            <a:r>
              <a:rPr lang="en-US" dirty="0" smtClean="0">
                <a:latin typeface="Tahoma"/>
                <a:cs typeface="Tahoma"/>
              </a:rPr>
              <a:t>.</a:t>
            </a:r>
            <a:endParaRPr lang="en-US" dirty="0" smtClean="0">
              <a:latin typeface="Tahoma"/>
              <a:cs typeface="Tahom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798" y="4799197"/>
            <a:ext cx="3088202" cy="20588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578" y="318152"/>
            <a:ext cx="1274667" cy="1912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064" y="3814701"/>
            <a:ext cx="2035333" cy="305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250"/>
            <a:ext cx="2026139" cy="303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40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456" y="3807675"/>
            <a:ext cx="2093642" cy="3140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956" y="3043817"/>
            <a:ext cx="2916044" cy="43740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22382" cy="4148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393" y="3807675"/>
            <a:ext cx="4560849" cy="30405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798" y="0"/>
            <a:ext cx="3032202" cy="454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754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6817"/>
            <a:ext cx="5810774" cy="38738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980" y="-222302"/>
            <a:ext cx="3597893" cy="23985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130667"/>
            <a:ext cx="4091000" cy="27273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000" y="1189851"/>
            <a:ext cx="3010000" cy="451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52" y="256818"/>
            <a:ext cx="2710468" cy="40657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52" y="718009"/>
            <a:ext cx="3879000" cy="25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050" y="2915061"/>
            <a:ext cx="1990667" cy="29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024" y="-222302"/>
            <a:ext cx="5041976" cy="756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92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64" y="0"/>
            <a:ext cx="70652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344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1146</TotalTime>
  <Words>563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Habitat</vt:lpstr>
      <vt:lpstr>Viestimetsä</vt:lpstr>
      <vt:lpstr>Mikä Metropolis?</vt:lpstr>
      <vt:lpstr>Ryhmä nro 5.</vt:lpstr>
      <vt:lpstr>Idea</vt:lpstr>
      <vt:lpstr>Toteutus</vt:lpstr>
      <vt:lpstr>Lopputulos</vt:lpstr>
      <vt:lpstr>PowerPoint Presentation</vt:lpstr>
      <vt:lpstr>PowerPoint Presentation</vt:lpstr>
      <vt:lpstr>PowerPoint Presentation</vt:lpstr>
      <vt:lpstr>Projektin plussat ja miinukset</vt:lpstr>
      <vt:lpstr>Ryhmätyön onnistuminen</vt:lpstr>
      <vt:lpstr>Mitä opimme?</vt:lpstr>
      <vt:lpstr>Mitä voisi parantaa seuraavalla kerralla?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Viestimetsä</dc:title>
  <dc:creator>Jutta Jääskö</dc:creator>
  <cp:lastModifiedBy>Tytti</cp:lastModifiedBy>
  <cp:revision>26</cp:revision>
  <dcterms:created xsi:type="dcterms:W3CDTF">2012-09-11T09:11:54Z</dcterms:created>
  <dcterms:modified xsi:type="dcterms:W3CDTF">2012-09-12T20:04:00Z</dcterms:modified>
</cp:coreProperties>
</file>