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8" r:id="rId3"/>
    <p:sldId id="259" r:id="rId4"/>
    <p:sldId id="257" r:id="rId5"/>
    <p:sldId id="260" r:id="rId6"/>
    <p:sldId id="261" r:id="rId7"/>
    <p:sldId id="262" r:id="rId8"/>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D7E20BF-63B3-4C58-A18F-45191F45E5CE}" type="datetimeFigureOut">
              <a:rPr lang="fi-FI" smtClean="0"/>
              <a:t>11.9.2012</a:t>
            </a:fld>
            <a:endParaRPr lang="fi-FI"/>
          </a:p>
        </p:txBody>
      </p:sp>
      <p:sp>
        <p:nvSpPr>
          <p:cNvPr id="17" name="Footer Placeholder 16"/>
          <p:cNvSpPr>
            <a:spLocks noGrp="1"/>
          </p:cNvSpPr>
          <p:nvPr>
            <p:ph type="ftr" sz="quarter" idx="11"/>
          </p:nvPr>
        </p:nvSpPr>
        <p:spPr/>
        <p:txBody>
          <a:bodyPr/>
          <a:lstStyle/>
          <a:p>
            <a:endParaRPr lang="fi-FI"/>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8819CF8A-9751-4B9C-8C05-33BFF21C9C95}" type="slidenum">
              <a:rPr lang="fi-FI" smtClean="0"/>
              <a:t>‹#›</a:t>
            </a:fld>
            <a:endParaRPr lang="fi-FI"/>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D7E20BF-63B3-4C58-A18F-45191F45E5CE}" type="datetimeFigureOut">
              <a:rPr lang="fi-FI" smtClean="0"/>
              <a:t>11.9.2012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8819CF8A-9751-4B9C-8C05-33BFF21C9C95}" type="slidenum">
              <a:rPr lang="fi-FI" smtClean="0"/>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D7E20BF-63B3-4C58-A18F-45191F45E5CE}" type="datetimeFigureOut">
              <a:rPr lang="fi-FI" smtClean="0"/>
              <a:t>11.9.2012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8819CF8A-9751-4B9C-8C05-33BFF21C9C95}" type="slidenum">
              <a:rPr lang="fi-FI" smtClean="0"/>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D7E20BF-63B3-4C58-A18F-45191F45E5CE}" type="datetimeFigureOut">
              <a:rPr lang="fi-FI" smtClean="0"/>
              <a:t>11.9.2012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8819CF8A-9751-4B9C-8C05-33BFF21C9C95}" type="slidenum">
              <a:rPr lang="fi-FI" smtClean="0"/>
              <a:t>‹#›</a:t>
            </a:fld>
            <a:endParaRPr lang="fi-FI"/>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D7E20BF-63B3-4C58-A18F-45191F45E5CE}" type="datetimeFigureOut">
              <a:rPr lang="fi-FI" smtClean="0"/>
              <a:t>11.9.2012</a:t>
            </a:fld>
            <a:endParaRPr lang="fi-FI"/>
          </a:p>
        </p:txBody>
      </p:sp>
      <p:sp>
        <p:nvSpPr>
          <p:cNvPr id="5" name="Footer Placeholder 4"/>
          <p:cNvSpPr>
            <a:spLocks noGrp="1"/>
          </p:cNvSpPr>
          <p:nvPr>
            <p:ph type="ftr" sz="quarter" idx="11"/>
          </p:nvPr>
        </p:nvSpPr>
        <p:spPr>
          <a:xfrm>
            <a:off x="800100" y="6172200"/>
            <a:ext cx="4000500" cy="457200"/>
          </a:xfrm>
        </p:spPr>
        <p:txBody>
          <a:bodyPr/>
          <a:lstStyle/>
          <a:p>
            <a:endParaRPr lang="fi-FI"/>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8819CF8A-9751-4B9C-8C05-33BFF21C9C95}" type="slidenum">
              <a:rPr lang="fi-FI" smtClean="0"/>
              <a:t>‹#›</a:t>
            </a:fld>
            <a:endParaRPr lang="fi-FI"/>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D7E20BF-63B3-4C58-A18F-45191F45E5CE}" type="datetimeFigureOut">
              <a:rPr lang="fi-FI" smtClean="0"/>
              <a:t>11.9.2012</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8819CF8A-9751-4B9C-8C05-33BFF21C9C95}" type="slidenum">
              <a:rPr lang="fi-FI" smtClean="0"/>
              <a:t>‹#›</a:t>
            </a:fld>
            <a:endParaRPr lang="fi-FI"/>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D7E20BF-63B3-4C58-A18F-45191F45E5CE}" type="datetimeFigureOut">
              <a:rPr lang="fi-FI" smtClean="0"/>
              <a:t>11.9.2012</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8819CF8A-9751-4B9C-8C05-33BFF21C9C95}" type="slidenum">
              <a:rPr lang="fi-FI" smtClean="0"/>
              <a:t>‹#›</a:t>
            </a:fld>
            <a:endParaRPr lang="fi-FI"/>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D7E20BF-63B3-4C58-A18F-45191F45E5CE}" type="datetimeFigureOut">
              <a:rPr lang="fi-FI" smtClean="0"/>
              <a:t>11.9.2012</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8819CF8A-9751-4B9C-8C05-33BFF21C9C95}" type="slidenum">
              <a:rPr lang="fi-FI" smtClean="0"/>
              <a:t>‹#›</a:t>
            </a:fld>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7E20BF-63B3-4C58-A18F-45191F45E5CE}" type="datetimeFigureOut">
              <a:rPr lang="fi-FI" smtClean="0"/>
              <a:t>11.9.2012</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8819CF8A-9751-4B9C-8C05-33BFF21C9C95}" type="slidenum">
              <a:rPr lang="fi-FI" smtClean="0"/>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D7E20BF-63B3-4C58-A18F-45191F45E5CE}" type="datetimeFigureOut">
              <a:rPr lang="fi-FI" smtClean="0"/>
              <a:t>11.9.2012</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8819CF8A-9751-4B9C-8C05-33BFF21C9C95}" type="slidenum">
              <a:rPr lang="fi-FI" smtClean="0"/>
              <a:t>‹#›</a:t>
            </a:fld>
            <a:endParaRPr lang="fi-FI"/>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D7E20BF-63B3-4C58-A18F-45191F45E5CE}" type="datetimeFigureOut">
              <a:rPr lang="fi-FI" smtClean="0"/>
              <a:t>11.9.2012</a:t>
            </a:fld>
            <a:endParaRPr lang="fi-FI"/>
          </a:p>
        </p:txBody>
      </p:sp>
      <p:sp>
        <p:nvSpPr>
          <p:cNvPr id="6" name="Footer Placeholder 5"/>
          <p:cNvSpPr>
            <a:spLocks noGrp="1"/>
          </p:cNvSpPr>
          <p:nvPr>
            <p:ph type="ftr" sz="quarter" idx="11"/>
          </p:nvPr>
        </p:nvSpPr>
        <p:spPr>
          <a:xfrm>
            <a:off x="914400" y="6172200"/>
            <a:ext cx="3886200" cy="457200"/>
          </a:xfrm>
        </p:spPr>
        <p:txBody>
          <a:bodyPr/>
          <a:lstStyle/>
          <a:p>
            <a:endParaRPr lang="fi-FI"/>
          </a:p>
        </p:txBody>
      </p:sp>
      <p:sp>
        <p:nvSpPr>
          <p:cNvPr id="7" name="Slide Number Placeholder 6"/>
          <p:cNvSpPr>
            <a:spLocks noGrp="1"/>
          </p:cNvSpPr>
          <p:nvPr>
            <p:ph type="sldNum" sz="quarter" idx="12"/>
          </p:nvPr>
        </p:nvSpPr>
        <p:spPr>
          <a:xfrm>
            <a:off x="146304" y="6208776"/>
            <a:ext cx="457200" cy="457200"/>
          </a:xfrm>
        </p:spPr>
        <p:txBody>
          <a:bodyPr/>
          <a:lstStyle/>
          <a:p>
            <a:fld id="{8819CF8A-9751-4B9C-8C05-33BFF21C9C95}" type="slidenum">
              <a:rPr lang="fi-FI" smtClean="0"/>
              <a:t>‹#›</a:t>
            </a:fld>
            <a:endParaRPr lang="fi-FI"/>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D7E20BF-63B3-4C58-A18F-45191F45E5CE}" type="datetimeFigureOut">
              <a:rPr lang="fi-FI" smtClean="0"/>
              <a:t>11.9.2012</a:t>
            </a:fld>
            <a:endParaRPr lang="fi-FI"/>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fi-FI"/>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819CF8A-9751-4B9C-8C05-33BFF21C9C95}" type="slidenum">
              <a:rPr lang="fi-FI" smtClean="0"/>
              <a:t>‹#›</a:t>
            </a:fld>
            <a:endParaRPr lang="fi-FI"/>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200400"/>
            <a:ext cx="6400800" cy="3468960"/>
          </a:xfrm>
        </p:spPr>
        <p:txBody>
          <a:bodyPr>
            <a:normAutofit fontScale="92500" lnSpcReduction="20000"/>
          </a:bodyPr>
          <a:lstStyle/>
          <a:p>
            <a:r>
              <a:rPr lang="fi-FI" sz="3000" b="1" dirty="0" smtClean="0"/>
              <a:t>By Ryhmä 6</a:t>
            </a:r>
          </a:p>
          <a:p>
            <a:r>
              <a:rPr lang="fi-FI" dirty="0"/>
              <a:t>Hanne Ek</a:t>
            </a:r>
          </a:p>
          <a:p>
            <a:r>
              <a:rPr lang="fi-FI" dirty="0"/>
              <a:t>Sonja Lepistö</a:t>
            </a:r>
          </a:p>
          <a:p>
            <a:r>
              <a:rPr lang="fi-FI" dirty="0"/>
              <a:t>Satu Honkala</a:t>
            </a:r>
          </a:p>
          <a:p>
            <a:r>
              <a:rPr lang="fi-FI" dirty="0"/>
              <a:t>Henriikka Simojoki</a:t>
            </a:r>
          </a:p>
          <a:p>
            <a:r>
              <a:rPr lang="fi-FI" dirty="0"/>
              <a:t>Niina Vuorisara</a:t>
            </a:r>
          </a:p>
          <a:p>
            <a:r>
              <a:rPr lang="fi-FI" dirty="0"/>
              <a:t>Santeri Seppälä</a:t>
            </a:r>
          </a:p>
          <a:p>
            <a:r>
              <a:rPr lang="fi-FI" dirty="0"/>
              <a:t>Kai Hall</a:t>
            </a:r>
          </a:p>
          <a:p>
            <a:r>
              <a:rPr lang="fi-FI" dirty="0"/>
              <a:t>Marleena Lehtimaa</a:t>
            </a:r>
          </a:p>
          <a:p>
            <a:endParaRPr lang="fi-FI" dirty="0"/>
          </a:p>
        </p:txBody>
      </p:sp>
      <p:sp>
        <p:nvSpPr>
          <p:cNvPr id="2" name="Title 1"/>
          <p:cNvSpPr>
            <a:spLocks noGrp="1"/>
          </p:cNvSpPr>
          <p:nvPr>
            <p:ph type="ctrTitle"/>
          </p:nvPr>
        </p:nvSpPr>
        <p:spPr/>
        <p:txBody>
          <a:bodyPr>
            <a:noAutofit/>
          </a:bodyPr>
          <a:lstStyle/>
          <a:p>
            <a:r>
              <a:rPr lang="fi-FI" sz="9600" dirty="0" smtClean="0">
                <a:latin typeface="+mn-lt"/>
                <a:sym typeface="Wingdings" pitchFamily="2" charset="2"/>
              </a:rPr>
              <a:t></a:t>
            </a:r>
            <a:r>
              <a:rPr lang="fi-FI" sz="9600" dirty="0" smtClean="0">
                <a:latin typeface="+mn-lt"/>
              </a:rPr>
              <a:t>SMILE</a:t>
            </a:r>
            <a:r>
              <a:rPr lang="fi-FI" sz="9600" dirty="0" smtClean="0">
                <a:latin typeface="+mn-lt"/>
                <a:sym typeface="Wingdings" pitchFamily="2" charset="2"/>
              </a:rPr>
              <a:t></a:t>
            </a:r>
            <a:endParaRPr lang="fi-FI" sz="9600" dirty="0">
              <a:latin typeface="+mn-lt"/>
            </a:endParaRPr>
          </a:p>
        </p:txBody>
      </p:sp>
    </p:spTree>
    <p:extLst>
      <p:ext uri="{BB962C8B-B14F-4D97-AF65-F5344CB8AC3E}">
        <p14:creationId xmlns:p14="http://schemas.microsoft.com/office/powerpoint/2010/main" val="4260666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76672"/>
            <a:ext cx="7772400" cy="1143000"/>
          </a:xfrm>
        </p:spPr>
        <p:txBody>
          <a:bodyPr>
            <a:noAutofit/>
          </a:bodyPr>
          <a:lstStyle/>
          <a:p>
            <a:pPr algn="ctr"/>
            <a:r>
              <a:rPr lang="fi-FI" dirty="0" smtClean="0">
                <a:latin typeface="+mn-lt"/>
                <a:sym typeface="Wingdings" pitchFamily="2" charset="2"/>
              </a:rPr>
              <a:t></a:t>
            </a:r>
            <a:r>
              <a:rPr lang="fi-FI" dirty="0" smtClean="0">
                <a:latin typeface="+mn-lt"/>
              </a:rPr>
              <a:t>YLEISKUVAUS METROPOLIS-PROJEKTISTA</a:t>
            </a:r>
            <a:r>
              <a:rPr lang="fi-FI" dirty="0" smtClean="0">
                <a:latin typeface="+mn-lt"/>
                <a:sym typeface="Wingdings" pitchFamily="2" charset="2"/>
              </a:rPr>
              <a:t></a:t>
            </a:r>
            <a:endParaRPr lang="fi-FI" dirty="0">
              <a:latin typeface="+mn-lt"/>
            </a:endParaRPr>
          </a:p>
        </p:txBody>
      </p:sp>
      <p:sp>
        <p:nvSpPr>
          <p:cNvPr id="3" name="Content Placeholder 2"/>
          <p:cNvSpPr>
            <a:spLocks noGrp="1"/>
          </p:cNvSpPr>
          <p:nvPr>
            <p:ph sz="quarter" idx="1"/>
          </p:nvPr>
        </p:nvSpPr>
        <p:spPr>
          <a:xfrm>
            <a:off x="323528" y="1628800"/>
            <a:ext cx="5040560" cy="4572000"/>
          </a:xfrm>
        </p:spPr>
        <p:txBody>
          <a:bodyPr>
            <a:normAutofit fontScale="62500" lnSpcReduction="20000"/>
          </a:bodyPr>
          <a:lstStyle/>
          <a:p>
            <a:endParaRPr lang="fi-FI" b="1" i="1" dirty="0" smtClean="0"/>
          </a:p>
          <a:p>
            <a:r>
              <a:rPr lang="fi-FI" b="1" i="1" dirty="0" err="1" smtClean="0"/>
              <a:t>Metropolis</a:t>
            </a:r>
            <a:r>
              <a:rPr lang="fi-FI" dirty="0" smtClean="0"/>
              <a:t> </a:t>
            </a:r>
            <a:r>
              <a:rPr lang="fi-FI" dirty="0"/>
              <a:t>- viikko järjestetään Metropolia Ammattikorkeakoulussa nyt neljättä kertaa. Tänä vuonna mukana on noin 100 eri alojen opiskelijaa; muun muassa kulttuurituottajia, viestinnän opiskelijoita, muotoilijoita, teatteri-ilmaisun ohjaajia, sisustussuunnittelijoita ja musiikin opiskelijoita. </a:t>
            </a:r>
            <a:r>
              <a:rPr lang="fi-FI" dirty="0" err="1"/>
              <a:t>Metropolis</a:t>
            </a:r>
            <a:r>
              <a:rPr lang="fi-FI" dirty="0"/>
              <a:t> -viikko toteutetaan tällä kertaa yhteistyössä Helsingin Design </a:t>
            </a:r>
            <a:r>
              <a:rPr lang="fi-FI" dirty="0" err="1"/>
              <a:t>Weekin</a:t>
            </a:r>
            <a:r>
              <a:rPr lang="fi-FI" dirty="0"/>
              <a:t> kanssa. </a:t>
            </a:r>
          </a:p>
          <a:p>
            <a:r>
              <a:rPr lang="fi-FI" dirty="0"/>
              <a:t>Viikon teemana on tänä vuonna ”</a:t>
            </a:r>
            <a:r>
              <a:rPr lang="fi-FI" dirty="0" err="1"/>
              <a:t>CoCreate</a:t>
            </a:r>
            <a:r>
              <a:rPr lang="fi-FI" dirty="0"/>
              <a:t> Helsinki ”. Useat opiskelijaryhmät ottavat kaupunkitilaa haltuunsa yhdessä kaupunkilaisten kanssa moniaistisesti.  Viikko huipentuu pe 24.8. vietettävään kenraaliharjoitukseen ja iltajuhlaan.</a:t>
            </a:r>
          </a:p>
          <a:p>
            <a:r>
              <a:rPr lang="fi-FI" dirty="0" err="1"/>
              <a:t>Metropolis</a:t>
            </a:r>
            <a:r>
              <a:rPr lang="fi-FI" dirty="0"/>
              <a:t> - </a:t>
            </a:r>
            <a:r>
              <a:rPr lang="fi-FI" dirty="0" err="1"/>
              <a:t>CoCreate</a:t>
            </a:r>
            <a:r>
              <a:rPr lang="fi-FI" dirty="0"/>
              <a:t> Helsinki toteutuu Helsingin keskustassa viikolla 35: 29.8. – 31.8.2012 (illat klo 15 - 19).</a:t>
            </a:r>
          </a:p>
          <a:p>
            <a:r>
              <a:rPr lang="fi-FI" b="1" i="1" dirty="0" err="1"/>
              <a:t>Metropolis-viikon</a:t>
            </a:r>
            <a:r>
              <a:rPr lang="fi-FI" dirty="0"/>
              <a:t> tavoitteena on tuoda yhteen eri kulttuurialojen opiskelijoita ja tätä kautta luoda monialaisia ja moniulotteisia kokemuksia kaupunkilaisille.  </a:t>
            </a:r>
          </a:p>
          <a:p>
            <a:r>
              <a:rPr lang="fi-FI" b="1" i="1" dirty="0"/>
              <a:t>Kohderyhmä:</a:t>
            </a:r>
            <a:r>
              <a:rPr lang="fi-FI" dirty="0"/>
              <a:t>  </a:t>
            </a:r>
            <a:r>
              <a:rPr lang="fi-FI" dirty="0" smtClean="0"/>
              <a:t>Kaupunkilaiset </a:t>
            </a:r>
            <a:endParaRPr lang="fi-FI" dirty="0"/>
          </a:p>
          <a:p>
            <a:endParaRPr lang="fi-FI"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1772815"/>
            <a:ext cx="3235288" cy="4313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8594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i-FI" dirty="0" smtClean="0">
                <a:latin typeface="+mn-lt"/>
                <a:sym typeface="Wingdings" pitchFamily="2" charset="2"/>
              </a:rPr>
              <a:t></a:t>
            </a:r>
            <a:r>
              <a:rPr lang="fi-FI" dirty="0" smtClean="0">
                <a:latin typeface="+mn-lt"/>
              </a:rPr>
              <a:t>PROJEKTI SMILE</a:t>
            </a:r>
            <a:r>
              <a:rPr lang="fi-FI" dirty="0" smtClean="0">
                <a:latin typeface="+mn-lt"/>
                <a:sym typeface="Wingdings" pitchFamily="2" charset="2"/>
              </a:rPr>
              <a:t></a:t>
            </a:r>
            <a:endParaRPr lang="fi-FI" dirty="0">
              <a:latin typeface="+mn-lt"/>
            </a:endParaRPr>
          </a:p>
        </p:txBody>
      </p:sp>
      <p:sp>
        <p:nvSpPr>
          <p:cNvPr id="3" name="Content Placeholder 2"/>
          <p:cNvSpPr>
            <a:spLocks noGrp="1"/>
          </p:cNvSpPr>
          <p:nvPr>
            <p:ph sz="quarter" idx="1"/>
          </p:nvPr>
        </p:nvSpPr>
        <p:spPr>
          <a:xfrm>
            <a:off x="914400" y="1447800"/>
            <a:ext cx="3945632" cy="5149552"/>
          </a:xfrm>
        </p:spPr>
        <p:txBody>
          <a:bodyPr>
            <a:noAutofit/>
          </a:bodyPr>
          <a:lstStyle/>
          <a:p>
            <a:r>
              <a:rPr lang="fi-FI" sz="1800" b="1" i="1" dirty="0"/>
              <a:t>Hymy – </a:t>
            </a:r>
            <a:r>
              <a:rPr lang="fi-FI" sz="1800" b="1" i="1" dirty="0" err="1"/>
              <a:t>Smile</a:t>
            </a:r>
            <a:r>
              <a:rPr lang="fi-FI" sz="1800" dirty="0"/>
              <a:t>. Koostuu videosta, jossa näkyy ihmisten kasvoja mustalla taustalla. Alussa kuvataan vaivaantuneisuutta ratikassa tai bussissa vieraiden ihmisten kanssa, ilmeet ja eleet ovat vaikeita. Vähitellen hymy lähtee kuitenkin leviämään ihmisten keskuuteen ja video saatetaan </a:t>
            </a:r>
            <a:r>
              <a:rPr lang="fi-FI" sz="1800" dirty="0" err="1"/>
              <a:t>loppun</a:t>
            </a:r>
            <a:r>
              <a:rPr lang="fi-FI" sz="1800" dirty="0"/>
              <a:t> kunnon naurulla ja ilmeilyllä. Videoon kuuluu </a:t>
            </a:r>
            <a:r>
              <a:rPr lang="fi-FI" sz="1800" dirty="0" err="1"/>
              <a:t>liveaction</a:t>
            </a:r>
            <a:r>
              <a:rPr lang="fi-FI" sz="1800" dirty="0"/>
              <a:t>, jossa kännykkä soi julkisessa tilassa kauniille nuorelle tytölle, </a:t>
            </a:r>
            <a:r>
              <a:rPr lang="fi-FI" sz="1800" dirty="0" smtClean="0"/>
              <a:t>joka </a:t>
            </a:r>
            <a:r>
              <a:rPr lang="fi-FI" sz="1800" dirty="0"/>
              <a:t>vastaa siihen ja alkaa laulaa </a:t>
            </a:r>
            <a:r>
              <a:rPr lang="fi-FI" sz="1800" dirty="0" smtClean="0"/>
              <a:t>John Barryn </a:t>
            </a:r>
            <a:r>
              <a:rPr lang="fi-FI" sz="1800" dirty="0" err="1" smtClean="0"/>
              <a:t>Smile</a:t>
            </a:r>
            <a:r>
              <a:rPr lang="fi-FI" sz="1800" dirty="0" smtClean="0"/>
              <a:t> </a:t>
            </a:r>
            <a:r>
              <a:rPr lang="fi-FI" sz="1800" dirty="0"/>
              <a:t>–biisiä viroksi puhelimeensa rakkaalleen, </a:t>
            </a:r>
            <a:r>
              <a:rPr lang="fi-FI" sz="1800" dirty="0" err="1"/>
              <a:t>nauramaste</a:t>
            </a:r>
            <a:r>
              <a:rPr lang="fi-FI" sz="1800" dirty="0"/>
              <a:t>. Laulaja on Savonlinnan oopperan kuorosta. Yllätyselementti on taattu. </a:t>
            </a:r>
            <a:endParaRPr lang="fi-FI" sz="1800" dirty="0" smtClean="0"/>
          </a:p>
          <a:p>
            <a:r>
              <a:rPr lang="fi-FI" sz="1800" b="1" i="1" dirty="0" err="1" smtClean="0"/>
              <a:t>Blogimme</a:t>
            </a:r>
            <a:r>
              <a:rPr lang="fi-FI" sz="1800" dirty="0" smtClean="0"/>
              <a:t> löydät </a:t>
            </a:r>
            <a:r>
              <a:rPr lang="fi-FI" sz="1800" dirty="0"/>
              <a:t>osoitteesta: http://r6smile.blogspot.fi/</a:t>
            </a:r>
            <a:r>
              <a:rPr lang="fi-FI" sz="1800" dirty="0" smtClean="0"/>
              <a:t>	</a:t>
            </a:r>
            <a:endParaRPr lang="fi-FI" sz="1800"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6122" r="40391"/>
          <a:stretch/>
        </p:blipFill>
        <p:spPr bwMode="auto">
          <a:xfrm>
            <a:off x="6372200" y="1412777"/>
            <a:ext cx="1599858"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7016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i-FI" dirty="0" smtClean="0">
                <a:latin typeface="+mn-lt"/>
                <a:sym typeface="Wingdings" pitchFamily="2" charset="2"/>
              </a:rPr>
              <a:t>PLUSSIA JA MIINUKSIA</a:t>
            </a:r>
            <a:endParaRPr lang="fi-FI" dirty="0">
              <a:latin typeface="+mn-lt"/>
            </a:endParaRPr>
          </a:p>
        </p:txBody>
      </p:sp>
      <p:sp>
        <p:nvSpPr>
          <p:cNvPr id="3" name="Content Placeholder 2"/>
          <p:cNvSpPr>
            <a:spLocks noGrp="1"/>
          </p:cNvSpPr>
          <p:nvPr>
            <p:ph sz="quarter" idx="1"/>
          </p:nvPr>
        </p:nvSpPr>
        <p:spPr>
          <a:xfrm>
            <a:off x="395536" y="1484784"/>
            <a:ext cx="3801616" cy="4572000"/>
          </a:xfrm>
        </p:spPr>
        <p:txBody>
          <a:bodyPr>
            <a:normAutofit/>
          </a:bodyPr>
          <a:lstStyle/>
          <a:p>
            <a:r>
              <a:rPr lang="fi-FI" b="1" i="1" dirty="0" smtClean="0"/>
              <a:t>Plussat</a:t>
            </a:r>
            <a:r>
              <a:rPr lang="fi-FI" dirty="0" smtClean="0"/>
              <a:t>:</a:t>
            </a:r>
          </a:p>
          <a:p>
            <a:pPr lvl="1"/>
            <a:r>
              <a:rPr lang="fi-FI" dirty="0" smtClean="0"/>
              <a:t>Sai toteuttaa vapaasti omaa luovuuttaan</a:t>
            </a:r>
          </a:p>
          <a:p>
            <a:pPr lvl="1"/>
            <a:r>
              <a:rPr lang="fi-FI" dirty="0" smtClean="0"/>
              <a:t>Tutustui eri koulutusohjelmien ihmisiin</a:t>
            </a:r>
          </a:p>
          <a:p>
            <a:pPr lvl="1"/>
            <a:r>
              <a:rPr lang="fi-FI" dirty="0" smtClean="0"/>
              <a:t>Lopputulos näkyvällä paikalla – ei vain omaksi iloksi</a:t>
            </a:r>
          </a:p>
          <a:p>
            <a:pPr lvl="1"/>
            <a:r>
              <a:rPr lang="fi-FI" dirty="0" smtClean="0"/>
              <a:t>Aamupala + tarjoilut</a:t>
            </a:r>
          </a:p>
          <a:p>
            <a:pPr lvl="1"/>
            <a:r>
              <a:rPr lang="fi-FI" dirty="0" smtClean="0"/>
              <a:t>Bileet</a:t>
            </a:r>
          </a:p>
          <a:p>
            <a:pPr marL="320040" lvl="1" indent="0" algn="just">
              <a:buNone/>
            </a:pPr>
            <a:r>
              <a:rPr lang="fi-FI" dirty="0" smtClean="0">
                <a:sym typeface="Wingdings" pitchFamily="2" charset="2"/>
              </a:rPr>
              <a:t>		</a:t>
            </a:r>
            <a:endParaRPr lang="fi-FI" dirty="0"/>
          </a:p>
        </p:txBody>
      </p:sp>
      <p:sp>
        <p:nvSpPr>
          <p:cNvPr id="4" name="Content Placeholder 2"/>
          <p:cNvSpPr txBox="1">
            <a:spLocks/>
          </p:cNvSpPr>
          <p:nvPr/>
        </p:nvSpPr>
        <p:spPr>
          <a:xfrm>
            <a:off x="4788024" y="1504752"/>
            <a:ext cx="3801616" cy="4572000"/>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fi-FI" b="1" i="1" dirty="0" smtClean="0"/>
              <a:t>Miinukset</a:t>
            </a:r>
            <a:r>
              <a:rPr lang="fi-FI" dirty="0" smtClean="0"/>
              <a:t>:</a:t>
            </a:r>
          </a:p>
          <a:p>
            <a:pPr lvl="1"/>
            <a:r>
              <a:rPr lang="fi-FI" dirty="0" smtClean="0"/>
              <a:t>Tiukka aikataulu</a:t>
            </a:r>
          </a:p>
          <a:p>
            <a:pPr lvl="1"/>
            <a:r>
              <a:rPr lang="fi-FI" dirty="0" smtClean="0"/>
              <a:t>Eri koulutusohjelmien oppilaat eivät löytäneet paikkaansa toteutuksessa (pääpaino videolla ja äänellä)</a:t>
            </a:r>
          </a:p>
          <a:p>
            <a:pPr lvl="1"/>
            <a:r>
              <a:rPr lang="fi-FI" dirty="0" smtClean="0"/>
              <a:t>Kenraaliharjoituksissa perjantaipäivä meni ohi meidän ryhmältä</a:t>
            </a:r>
          </a:p>
          <a:p>
            <a:pPr marL="320040" lvl="1" indent="0" algn="just">
              <a:buFont typeface="Wingdings 2"/>
              <a:buNone/>
            </a:pPr>
            <a:r>
              <a:rPr lang="fi-FI" dirty="0" smtClean="0">
                <a:sym typeface="Wingdings" pitchFamily="2" charset="2"/>
              </a:rPr>
              <a:t>		</a:t>
            </a:r>
            <a:endParaRPr lang="fi-FI" dirty="0"/>
          </a:p>
        </p:txBody>
      </p:sp>
    </p:spTree>
    <p:extLst>
      <p:ext uri="{BB962C8B-B14F-4D97-AF65-F5344CB8AC3E}">
        <p14:creationId xmlns:p14="http://schemas.microsoft.com/office/powerpoint/2010/main" val="2422063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mn-lt"/>
                <a:sym typeface="Wingdings" pitchFamily="2" charset="2"/>
              </a:rPr>
              <a:t></a:t>
            </a:r>
            <a:r>
              <a:rPr lang="fi-FI" dirty="0" smtClean="0">
                <a:latin typeface="+mn-lt"/>
              </a:rPr>
              <a:t>SITAATTEJA JÄSENTEN SUUSTA</a:t>
            </a:r>
            <a:r>
              <a:rPr lang="fi-FI" dirty="0" smtClean="0">
                <a:latin typeface="+mn-lt"/>
                <a:sym typeface="Wingdings" pitchFamily="2" charset="2"/>
              </a:rPr>
              <a:t></a:t>
            </a:r>
            <a:endParaRPr lang="fi-FI" dirty="0">
              <a:latin typeface="+mn-lt"/>
            </a:endParaRPr>
          </a:p>
        </p:txBody>
      </p:sp>
      <p:sp>
        <p:nvSpPr>
          <p:cNvPr id="3" name="Content Placeholder 2"/>
          <p:cNvSpPr>
            <a:spLocks noGrp="1"/>
          </p:cNvSpPr>
          <p:nvPr>
            <p:ph sz="quarter" idx="1"/>
          </p:nvPr>
        </p:nvSpPr>
        <p:spPr>
          <a:xfrm>
            <a:off x="914400" y="1447800"/>
            <a:ext cx="5745832" cy="4141440"/>
          </a:xfrm>
        </p:spPr>
        <p:txBody>
          <a:bodyPr>
            <a:normAutofit fontScale="92500" lnSpcReduction="10000"/>
          </a:bodyPr>
          <a:lstStyle/>
          <a:p>
            <a:r>
              <a:rPr lang="fi-FI" dirty="0" smtClean="0"/>
              <a:t>”Miksi ihmisen on vaikea hymyillä?”</a:t>
            </a:r>
          </a:p>
          <a:p>
            <a:r>
              <a:rPr lang="fi-FI" dirty="0" smtClean="0"/>
              <a:t>”Kuinka monta vaunua tässä ratikassa on?”</a:t>
            </a:r>
          </a:p>
          <a:p>
            <a:r>
              <a:rPr lang="fi-FI" dirty="0" smtClean="0"/>
              <a:t>”Tässä saa hyvää </a:t>
            </a:r>
            <a:r>
              <a:rPr lang="fi-FI" dirty="0" err="1" smtClean="0"/>
              <a:t>esiintymisreeniä</a:t>
            </a:r>
            <a:r>
              <a:rPr lang="fi-FI" dirty="0" smtClean="0"/>
              <a:t>!”</a:t>
            </a:r>
          </a:p>
          <a:p>
            <a:r>
              <a:rPr lang="fi-FI" dirty="0" smtClean="0"/>
              <a:t>”Mikä päivä tänään on?”</a:t>
            </a:r>
          </a:p>
          <a:p>
            <a:r>
              <a:rPr lang="fi-FI" dirty="0" smtClean="0"/>
              <a:t>”</a:t>
            </a:r>
            <a:r>
              <a:rPr lang="fi-FI" dirty="0" err="1" smtClean="0"/>
              <a:t>Menikse</a:t>
            </a:r>
            <a:r>
              <a:rPr lang="fi-FI" dirty="0" smtClean="0"/>
              <a:t> perjantain kenraali jo?”</a:t>
            </a:r>
          </a:p>
          <a:p>
            <a:r>
              <a:rPr lang="fi-FI" dirty="0" smtClean="0"/>
              <a:t>”Kuinka kovaa </a:t>
            </a:r>
            <a:r>
              <a:rPr lang="fi-FI" dirty="0" err="1" smtClean="0"/>
              <a:t>tää</a:t>
            </a:r>
            <a:r>
              <a:rPr lang="fi-FI" dirty="0" smtClean="0"/>
              <a:t> ratikka kulkee? –Varmaa jotain satasta”</a:t>
            </a:r>
          </a:p>
          <a:p>
            <a:r>
              <a:rPr lang="fi-FI" dirty="0" smtClean="0"/>
              <a:t>”</a:t>
            </a:r>
            <a:r>
              <a:rPr lang="fi-FI" dirty="0" err="1" smtClean="0"/>
              <a:t>Mä</a:t>
            </a:r>
            <a:r>
              <a:rPr lang="fi-FI" dirty="0" smtClean="0"/>
              <a:t> voin koodata ne sivut teille”</a:t>
            </a:r>
          </a:p>
          <a:p>
            <a:r>
              <a:rPr lang="fi-FI" dirty="0" smtClean="0"/>
              <a:t>”Olemme luovia”</a:t>
            </a:r>
          </a:p>
          <a:p>
            <a:r>
              <a:rPr lang="fi-FI" dirty="0" smtClean="0"/>
              <a:t>”Video onnistui hyvin!!!”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119785"/>
            <a:ext cx="3696072" cy="2460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1754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i-FI" dirty="0" smtClean="0">
                <a:latin typeface="+mn-lt"/>
                <a:sym typeface="Wingdings" pitchFamily="2" charset="2"/>
              </a:rPr>
              <a:t>PARANNETTAVAA</a:t>
            </a:r>
            <a:endParaRPr lang="fi-FI" dirty="0">
              <a:latin typeface="+mn-lt"/>
            </a:endParaRPr>
          </a:p>
        </p:txBody>
      </p:sp>
      <p:sp>
        <p:nvSpPr>
          <p:cNvPr id="3" name="Content Placeholder 2"/>
          <p:cNvSpPr>
            <a:spLocks noGrp="1"/>
          </p:cNvSpPr>
          <p:nvPr>
            <p:ph sz="quarter" idx="1"/>
          </p:nvPr>
        </p:nvSpPr>
        <p:spPr>
          <a:xfrm>
            <a:off x="899592" y="1700808"/>
            <a:ext cx="7772400" cy="4752528"/>
          </a:xfrm>
        </p:spPr>
        <p:txBody>
          <a:bodyPr>
            <a:normAutofit/>
          </a:bodyPr>
          <a:lstStyle/>
          <a:p>
            <a:r>
              <a:rPr lang="fi-FI" dirty="0" smtClean="0"/>
              <a:t>Olisi hyvä saada mukaan enemmän esimerkiksi </a:t>
            </a:r>
            <a:r>
              <a:rPr lang="fi-FI" dirty="0" err="1" smtClean="0"/>
              <a:t>ELO:n</a:t>
            </a:r>
            <a:r>
              <a:rPr lang="fi-FI" dirty="0" smtClean="0"/>
              <a:t> ja esiintyvän taiteen opiskelijoita.</a:t>
            </a:r>
          </a:p>
          <a:p>
            <a:r>
              <a:rPr lang="fi-FI" dirty="0" smtClean="0"/>
              <a:t>Tuntui välillä, että projektin vetäjät olisivat pitäneet luentoja kerhoikäisille. Olemme aikuisia.</a:t>
            </a:r>
          </a:p>
          <a:p>
            <a:r>
              <a:rPr lang="fi-FI" dirty="0" smtClean="0"/>
              <a:t>Tekniset tiedot raitiovaunussa (PC/MAC) olivat vääriä – vaikeutti tekemistä</a:t>
            </a:r>
          </a:p>
          <a:p>
            <a:r>
              <a:rPr lang="fi-FI" dirty="0" smtClean="0"/>
              <a:t>Ennakkotehtävä oli epäselkeä ja hieman projektiin liittymätön (outo) + miten sokeaelokuvatulkkaukset liittyivät toteutettuun projektiin mitenkään?</a:t>
            </a:r>
          </a:p>
          <a:p>
            <a:pPr lvl="1"/>
            <a:r>
              <a:rPr lang="fi-FI" dirty="0" smtClean="0"/>
              <a:t>Mieluiten suoraan asiaan, eli raitiovaunuun, projektiin ja toteutusmahdollisuuksiin</a:t>
            </a:r>
          </a:p>
          <a:p>
            <a:endParaRPr lang="fi-FI" dirty="0" smtClean="0"/>
          </a:p>
          <a:p>
            <a:endParaRPr lang="fi-FI" dirty="0" smtClean="0"/>
          </a:p>
          <a:p>
            <a:endParaRPr lang="fi-FI" dirty="0"/>
          </a:p>
        </p:txBody>
      </p:sp>
    </p:spTree>
    <p:extLst>
      <p:ext uri="{BB962C8B-B14F-4D97-AF65-F5344CB8AC3E}">
        <p14:creationId xmlns:p14="http://schemas.microsoft.com/office/powerpoint/2010/main" val="3882587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3356992"/>
            <a:ext cx="2160240" cy="3236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61312"/>
            <a:ext cx="3672408" cy="2444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4162654"/>
            <a:ext cx="3651686" cy="2430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592" y="261312"/>
            <a:ext cx="2520280" cy="3360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48489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TotalTime>
  <Words>351</Words>
  <Application>Microsoft Office PowerPoint</Application>
  <PresentationFormat>On-screen Show (4:3)</PresentationFormat>
  <Paragraphs>50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Equity</vt:lpstr>
      <vt:lpstr>SMILE</vt:lpstr>
      <vt:lpstr>YLEISKUVAUS METROPOLIS-PROJEKTISTA</vt:lpstr>
      <vt:lpstr>PROJEKTI SMILE</vt:lpstr>
      <vt:lpstr>PLUSSIA JA MIINUKSIA</vt:lpstr>
      <vt:lpstr>SITAATTEJA JÄSENTEN SUUSTA</vt:lpstr>
      <vt:lpstr>PARANNETTAVAA</vt:lpstr>
      <vt:lpstr>PowerPoint Presentation</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SMILE</dc:title>
  <dc:creator>Administrator</dc:creator>
  <cp:lastModifiedBy>Administrator</cp:lastModifiedBy>
  <cp:revision>5</cp:revision>
  <dcterms:created xsi:type="dcterms:W3CDTF">2012-09-11T13:57:15Z</dcterms:created>
  <dcterms:modified xsi:type="dcterms:W3CDTF">2012-09-11T14:42:50Z</dcterms:modified>
</cp:coreProperties>
</file>