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5"/>
  </p:notesMasterIdLst>
  <p:handoutMasterIdLst>
    <p:handoutMasterId r:id="rId16"/>
  </p:handout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Lst>
  <p:sldSz cx="10080625" cy="7559675" type="screen4x3"/>
  <p:notesSz cx="7559675" cy="10691813"/>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7" d="100"/>
          <a:sy n="97" d="100"/>
        </p:scale>
        <p:origin x="-1116" y="-96"/>
      </p:cViewPr>
      <p:guideLst>
        <p:guide orient="horz" pos="2381"/>
        <p:guide pos="317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Header Placeholder 1"/>
          <p:cNvSpPr txBox="1">
            <a:spLocks noGrp="1"/>
          </p:cNvSpPr>
          <p:nvPr>
            <p:ph type="hdr" sz="quarter"/>
          </p:nvPr>
        </p:nvSpPr>
        <p:spPr>
          <a:xfrm>
            <a:off x="0" y="0"/>
            <a:ext cx="3280680" cy="534240"/>
          </a:xfrm>
          <a:prstGeom prst="rect">
            <a:avLst/>
          </a:prstGeom>
          <a:noFill/>
          <a:ln>
            <a:noFill/>
          </a:ln>
        </p:spPr>
        <p:txBody>
          <a:bodyPr vert="horz" lIns="90000" tIns="45000" rIns="90000" bIns="45000" compatLnSpc="0"/>
          <a:lstStyle/>
          <a:p>
            <a:pPr marL="0" marR="0" lvl="0" indent="0" rtl="0" hangingPunct="0">
              <a:lnSpc>
                <a:spcPct val="100000"/>
              </a:lnSpc>
              <a:spcBef>
                <a:spcPts val="0"/>
              </a:spcBef>
              <a:spcAft>
                <a:spcPts val="0"/>
              </a:spcAft>
              <a:buNone/>
              <a:tabLst/>
              <a:defRPr sz="1400"/>
            </a:pPr>
            <a:endParaRPr lang="fi-FI" sz="1400" b="0" i="0" u="none" strike="noStrike" kern="1200">
              <a:ln>
                <a:noFill/>
              </a:ln>
              <a:latin typeface="Arial" pitchFamily="18"/>
              <a:ea typeface="Microsoft YaHei" pitchFamily="2"/>
              <a:cs typeface="Mangal" pitchFamily="2"/>
            </a:endParaRPr>
          </a:p>
        </p:txBody>
      </p:sp>
      <p:sp>
        <p:nvSpPr>
          <p:cNvPr id="3" name="Date Placeholder 2"/>
          <p:cNvSpPr txBox="1">
            <a:spLocks noGrp="1"/>
          </p:cNvSpPr>
          <p:nvPr>
            <p:ph type="dt" sz="quarter" idx="1"/>
          </p:nvPr>
        </p:nvSpPr>
        <p:spPr>
          <a:xfrm>
            <a:off x="4278960" y="0"/>
            <a:ext cx="3280680" cy="534240"/>
          </a:xfrm>
          <a:prstGeom prst="rect">
            <a:avLst/>
          </a:prstGeom>
          <a:noFill/>
          <a:ln>
            <a:noFill/>
          </a:ln>
        </p:spPr>
        <p:txBody>
          <a:bodyPr vert="horz" lIns="90000" tIns="45000" rIns="90000" bIns="45000" compatLnSpc="0"/>
          <a:lstStyle/>
          <a:p>
            <a:pPr marL="0" marR="0" lvl="0" indent="0" algn="r" rtl="0" hangingPunct="0">
              <a:lnSpc>
                <a:spcPct val="100000"/>
              </a:lnSpc>
              <a:spcBef>
                <a:spcPts val="0"/>
              </a:spcBef>
              <a:spcAft>
                <a:spcPts val="0"/>
              </a:spcAft>
              <a:buNone/>
              <a:tabLst/>
              <a:defRPr sz="1400"/>
            </a:pPr>
            <a:endParaRPr lang="fi-FI" sz="1400" b="0" i="0" u="none" strike="noStrike" kern="1200">
              <a:ln>
                <a:noFill/>
              </a:ln>
              <a:latin typeface="Arial" pitchFamily="18"/>
              <a:ea typeface="Microsoft YaHei" pitchFamily="2"/>
              <a:cs typeface="Mangal" pitchFamily="2"/>
            </a:endParaRPr>
          </a:p>
        </p:txBody>
      </p:sp>
      <p:sp>
        <p:nvSpPr>
          <p:cNvPr id="4" name="Footer Placeholder 3"/>
          <p:cNvSpPr txBox="1">
            <a:spLocks noGrp="1"/>
          </p:cNvSpPr>
          <p:nvPr>
            <p:ph type="ftr" sz="quarter" idx="2"/>
          </p:nvPr>
        </p:nvSpPr>
        <p:spPr>
          <a:xfrm>
            <a:off x="0" y="10157400"/>
            <a:ext cx="3280680" cy="534240"/>
          </a:xfrm>
          <a:prstGeom prst="rect">
            <a:avLst/>
          </a:prstGeom>
          <a:noFill/>
          <a:ln>
            <a:noFill/>
          </a:ln>
        </p:spPr>
        <p:txBody>
          <a:bodyPr vert="horz" lIns="90000" tIns="45000" rIns="90000" bIns="45000" anchor="b" compatLnSpc="0"/>
          <a:lstStyle/>
          <a:p>
            <a:pPr marL="0" marR="0" lvl="0" indent="0" rtl="0" hangingPunct="0">
              <a:lnSpc>
                <a:spcPct val="100000"/>
              </a:lnSpc>
              <a:spcBef>
                <a:spcPts val="0"/>
              </a:spcBef>
              <a:spcAft>
                <a:spcPts val="0"/>
              </a:spcAft>
              <a:buNone/>
              <a:tabLst/>
              <a:defRPr sz="1400"/>
            </a:pPr>
            <a:endParaRPr lang="fi-FI" sz="1400" b="0" i="0" u="none" strike="noStrike" kern="1200">
              <a:ln>
                <a:noFill/>
              </a:ln>
              <a:latin typeface="Arial" pitchFamily="18"/>
              <a:ea typeface="Microsoft YaHei" pitchFamily="2"/>
              <a:cs typeface="Mangal" pitchFamily="2"/>
            </a:endParaRPr>
          </a:p>
        </p:txBody>
      </p:sp>
      <p:sp>
        <p:nvSpPr>
          <p:cNvPr id="5" name="Slide Number Placeholder 4"/>
          <p:cNvSpPr txBox="1">
            <a:spLocks noGrp="1"/>
          </p:cNvSpPr>
          <p:nvPr>
            <p:ph type="sldNum" sz="quarter" idx="3"/>
          </p:nvPr>
        </p:nvSpPr>
        <p:spPr>
          <a:xfrm>
            <a:off x="4278960" y="10157400"/>
            <a:ext cx="3280680" cy="534240"/>
          </a:xfrm>
          <a:prstGeom prst="rect">
            <a:avLst/>
          </a:prstGeom>
          <a:noFill/>
          <a:ln>
            <a:noFill/>
          </a:ln>
        </p:spPr>
        <p:txBody>
          <a:bodyPr vert="horz" lIns="90000" tIns="45000" rIns="90000" bIns="45000" anchor="b" compatLnSpc="0"/>
          <a:lstStyle/>
          <a:p>
            <a:pPr marL="0" marR="0" lvl="0" indent="0" algn="r" rtl="0" hangingPunct="0">
              <a:lnSpc>
                <a:spcPct val="100000"/>
              </a:lnSpc>
              <a:spcBef>
                <a:spcPts val="0"/>
              </a:spcBef>
              <a:spcAft>
                <a:spcPts val="0"/>
              </a:spcAft>
              <a:buNone/>
              <a:tabLst/>
              <a:defRPr sz="1400"/>
            </a:pPr>
            <a:fld id="{1D48E69E-9593-407D-B6CA-87885B8226E1}" type="slidenum">
              <a:t>‹#›</a:t>
            </a:fld>
            <a:endParaRPr lang="fi-FI" sz="1400" b="0" i="0" u="none" strike="noStrike" kern="1200">
              <a:ln>
                <a:noFill/>
              </a:ln>
              <a:latin typeface="Arial" pitchFamily="18"/>
              <a:ea typeface="Microsoft YaHei" pitchFamily="2"/>
              <a:cs typeface="Mangal" pitchFamily="2"/>
            </a:endParaRPr>
          </a:p>
        </p:txBody>
      </p:sp>
    </p:spTree>
    <p:extLst>
      <p:ext uri="{BB962C8B-B14F-4D97-AF65-F5344CB8AC3E}">
        <p14:creationId xmlns:p14="http://schemas.microsoft.com/office/powerpoint/2010/main" val="21206651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a:xfrm>
            <a:off x="1107000" y="812520"/>
            <a:ext cx="5345280" cy="4008959"/>
          </a:xfrm>
          <a:prstGeom prst="rect">
            <a:avLst/>
          </a:prstGeom>
          <a:noFill/>
          <a:ln>
            <a:noFill/>
            <a:prstDash val="solid"/>
          </a:ln>
        </p:spPr>
      </p:sp>
      <p:sp>
        <p:nvSpPr>
          <p:cNvPr id="3" name="Notes Placeholder 2"/>
          <p:cNvSpPr txBox="1">
            <a:spLocks noGrp="1"/>
          </p:cNvSpPr>
          <p:nvPr>
            <p:ph type="body" sz="quarter" idx="3"/>
          </p:nvPr>
        </p:nvSpPr>
        <p:spPr>
          <a:xfrm>
            <a:off x="756000" y="5078520"/>
            <a:ext cx="6047640" cy="4811040"/>
          </a:xfrm>
          <a:prstGeom prst="rect">
            <a:avLst/>
          </a:prstGeom>
          <a:noFill/>
          <a:ln>
            <a:noFill/>
          </a:ln>
        </p:spPr>
        <p:txBody>
          <a:bodyPr lIns="0" tIns="0" rIns="0" bIns="0"/>
          <a:lstStyle/>
          <a:p>
            <a:endParaRPr lang="fi-FI"/>
          </a:p>
        </p:txBody>
      </p:sp>
      <p:sp>
        <p:nvSpPr>
          <p:cNvPr id="4" name="Header Placeholder 3"/>
          <p:cNvSpPr txBox="1">
            <a:spLocks noGrp="1"/>
          </p:cNvSpPr>
          <p:nvPr>
            <p:ph type="hdr" sz="quarter"/>
          </p:nvPr>
        </p:nvSpPr>
        <p:spPr>
          <a:xfrm>
            <a:off x="0" y="0"/>
            <a:ext cx="3280680" cy="534240"/>
          </a:xfrm>
          <a:prstGeom prst="rect">
            <a:avLst/>
          </a:prstGeom>
          <a:noFill/>
          <a:ln>
            <a:noFill/>
          </a:ln>
        </p:spPr>
        <p:txBody>
          <a:bodyPr lIns="0" tIns="0" rIns="0" bIns="0"/>
          <a:lstStyle>
            <a:lvl1pPr lvl="0" rtl="0" hangingPunct="0">
              <a:buNone/>
              <a:tabLst/>
              <a:defRPr lang="fi-FI" sz="1400" kern="1200">
                <a:latin typeface="Times New Roman" pitchFamily="18"/>
                <a:ea typeface="Lucida Sans Unicode" pitchFamily="2"/>
                <a:cs typeface="Tahoma" pitchFamily="2"/>
              </a:defRPr>
            </a:lvl1pPr>
          </a:lstStyle>
          <a:p>
            <a:pPr lvl="0"/>
            <a:endParaRPr lang="fi-FI"/>
          </a:p>
        </p:txBody>
      </p:sp>
      <p:sp>
        <p:nvSpPr>
          <p:cNvPr id="5" name="Date Placeholder 4"/>
          <p:cNvSpPr txBox="1">
            <a:spLocks noGrp="1"/>
          </p:cNvSpPr>
          <p:nvPr>
            <p:ph type="dt" idx="1"/>
          </p:nvPr>
        </p:nvSpPr>
        <p:spPr>
          <a:xfrm>
            <a:off x="4278960" y="0"/>
            <a:ext cx="3280680" cy="534240"/>
          </a:xfrm>
          <a:prstGeom prst="rect">
            <a:avLst/>
          </a:prstGeom>
          <a:noFill/>
          <a:ln>
            <a:noFill/>
          </a:ln>
        </p:spPr>
        <p:txBody>
          <a:bodyPr lIns="0" tIns="0" rIns="0" bIns="0"/>
          <a:lstStyle>
            <a:lvl1pPr lvl="0" algn="r" rtl="0" hangingPunct="0">
              <a:buNone/>
              <a:tabLst/>
              <a:defRPr lang="fi-FI" sz="1400" kern="1200">
                <a:latin typeface="Times New Roman" pitchFamily="18"/>
                <a:ea typeface="Lucida Sans Unicode" pitchFamily="2"/>
                <a:cs typeface="Tahoma" pitchFamily="2"/>
              </a:defRPr>
            </a:lvl1pPr>
          </a:lstStyle>
          <a:p>
            <a:pPr lvl="0"/>
            <a:endParaRPr lang="fi-FI"/>
          </a:p>
        </p:txBody>
      </p:sp>
      <p:sp>
        <p:nvSpPr>
          <p:cNvPr id="6" name="Footer Placeholder 5"/>
          <p:cNvSpPr txBox="1">
            <a:spLocks noGrp="1"/>
          </p:cNvSpPr>
          <p:nvPr>
            <p:ph type="ftr" sz="quarter" idx="4"/>
          </p:nvPr>
        </p:nvSpPr>
        <p:spPr>
          <a:xfrm>
            <a:off x="0" y="10157400"/>
            <a:ext cx="3280680" cy="534240"/>
          </a:xfrm>
          <a:prstGeom prst="rect">
            <a:avLst/>
          </a:prstGeom>
          <a:noFill/>
          <a:ln>
            <a:noFill/>
          </a:ln>
        </p:spPr>
        <p:txBody>
          <a:bodyPr lIns="0" tIns="0" rIns="0" bIns="0" anchor="b"/>
          <a:lstStyle>
            <a:lvl1pPr lvl="0" rtl="0" hangingPunct="0">
              <a:buNone/>
              <a:tabLst/>
              <a:defRPr lang="fi-FI" sz="1400" kern="1200">
                <a:latin typeface="Times New Roman" pitchFamily="18"/>
                <a:ea typeface="Lucida Sans Unicode" pitchFamily="2"/>
                <a:cs typeface="Tahoma" pitchFamily="2"/>
              </a:defRPr>
            </a:lvl1pPr>
          </a:lstStyle>
          <a:p>
            <a:pPr lvl="0"/>
            <a:endParaRPr lang="fi-FI"/>
          </a:p>
        </p:txBody>
      </p:sp>
      <p:sp>
        <p:nvSpPr>
          <p:cNvPr id="7" name="Slide Number Placeholder 6"/>
          <p:cNvSpPr txBox="1">
            <a:spLocks noGrp="1"/>
          </p:cNvSpPr>
          <p:nvPr>
            <p:ph type="sldNum" sz="quarter" idx="5"/>
          </p:nvPr>
        </p:nvSpPr>
        <p:spPr>
          <a:xfrm>
            <a:off x="4278960" y="10157400"/>
            <a:ext cx="3280680" cy="534240"/>
          </a:xfrm>
          <a:prstGeom prst="rect">
            <a:avLst/>
          </a:prstGeom>
          <a:noFill/>
          <a:ln>
            <a:noFill/>
          </a:ln>
        </p:spPr>
        <p:txBody>
          <a:bodyPr lIns="0" tIns="0" rIns="0" bIns="0" anchor="b"/>
          <a:lstStyle>
            <a:lvl1pPr lvl="0" algn="r" rtl="0" hangingPunct="0">
              <a:buNone/>
              <a:tabLst/>
              <a:defRPr lang="fi-FI" sz="1400" kern="1200">
                <a:latin typeface="Times New Roman" pitchFamily="18"/>
                <a:ea typeface="Lucida Sans Unicode" pitchFamily="2"/>
                <a:cs typeface="Tahoma" pitchFamily="2"/>
              </a:defRPr>
            </a:lvl1pPr>
          </a:lstStyle>
          <a:p>
            <a:pPr lvl="0"/>
            <a:fld id="{36166D40-527A-4573-8044-55CDD6848E17}" type="slidenum">
              <a:t>‹#›</a:t>
            </a:fld>
            <a:endParaRPr lang="fi-FI"/>
          </a:p>
        </p:txBody>
      </p:sp>
    </p:spTree>
    <p:extLst>
      <p:ext uri="{BB962C8B-B14F-4D97-AF65-F5344CB8AC3E}">
        <p14:creationId xmlns:p14="http://schemas.microsoft.com/office/powerpoint/2010/main" val="957300637"/>
      </p:ext>
    </p:extLst>
  </p:cSld>
  <p:clrMap bg1="lt1" tx1="dk1" bg2="lt2" tx2="dk2" accent1="accent1" accent2="accent2" accent3="accent3" accent4="accent4" accent5="accent5" accent6="accent6" hlink="hlink" folHlink="folHlink"/>
  <p:notesStyle>
    <a:lvl1pPr marL="216000" marR="0" indent="-216000" rtl="0" hangingPunct="0">
      <a:tabLst/>
      <a:defRPr lang="fi-FI" sz="2000" b="0" i="0" u="none" strike="noStrike" kern="1200">
        <a:ln>
          <a:noFill/>
        </a:ln>
        <a:latin typeface="Arial" pitchFamily="18"/>
        <a:ea typeface="Microsoft YaHei" pitchFamily="2"/>
        <a:cs typeface="Mangal" pitchFamily="2"/>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spAutoFit/>
          </a:bodyPr>
          <a:lstStyle/>
          <a:p>
            <a:endParaRPr lang="fi-FI"/>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fi-FI"/>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fi-FI"/>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fi-FI"/>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fi-FI"/>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fi-FI"/>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fi-FI"/>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fi-FI"/>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fi-FI"/>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fi-FI"/>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fi-FI"/>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1106488" y="812800"/>
            <a:ext cx="5345112" cy="4008438"/>
          </a:xfrm>
          <a:solidFill>
            <a:schemeClr val="accent1"/>
          </a:solidFill>
          <a:ln w="25400">
            <a:solidFill>
              <a:schemeClr val="accent1">
                <a:shade val="50000"/>
              </a:schemeClr>
            </a:solidFill>
            <a:prstDash val="solid"/>
          </a:ln>
        </p:spPr>
      </p:sp>
      <p:sp>
        <p:nvSpPr>
          <p:cNvPr id="3" name="Notes Placeholder 2"/>
          <p:cNvSpPr txBox="1">
            <a:spLocks noGrp="1"/>
          </p:cNvSpPr>
          <p:nvPr>
            <p:ph type="body" sz="quarter" idx="1"/>
          </p:nvPr>
        </p:nvSpPr>
        <p:spPr/>
        <p:txBody>
          <a:bodyPr/>
          <a:lstStyle/>
          <a:p>
            <a:endParaRPr lang="fi-FI"/>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5238339"/>
            <a:ext cx="10080625" cy="2329149"/>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100794" tIns="50397" rIns="100794" bIns="50397" anchor="t" compatLnSpc="1"/>
          <a:lstStyle/>
          <a:p>
            <a:endParaRPr kumimoji="0" lang="en-US"/>
          </a:p>
        </p:txBody>
      </p:sp>
      <p:sp>
        <p:nvSpPr>
          <p:cNvPr id="8" name="Freeform 7"/>
          <p:cNvSpPr>
            <a:spLocks/>
          </p:cNvSpPr>
          <p:nvPr/>
        </p:nvSpPr>
        <p:spPr bwMode="auto">
          <a:xfrm>
            <a:off x="6730918" y="0"/>
            <a:ext cx="3349708" cy="7559675"/>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100794" tIns="50397" rIns="100794" bIns="50397" anchor="t" compatLnSpc="1"/>
          <a:lstStyle/>
          <a:p>
            <a:endParaRPr kumimoji="0" lang="en-US"/>
          </a:p>
        </p:txBody>
      </p:sp>
      <p:sp>
        <p:nvSpPr>
          <p:cNvPr id="9" name="Title 8"/>
          <p:cNvSpPr>
            <a:spLocks noGrp="1"/>
          </p:cNvSpPr>
          <p:nvPr>
            <p:ph type="ctrTitle"/>
          </p:nvPr>
        </p:nvSpPr>
        <p:spPr>
          <a:xfrm>
            <a:off x="473013" y="3679042"/>
            <a:ext cx="7143803" cy="2536691"/>
          </a:xfrm>
        </p:spPr>
        <p:txBody>
          <a:bodyPr rIns="50397"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77408" y="1702869"/>
            <a:ext cx="7143803" cy="1931917"/>
          </a:xfrm>
        </p:spPr>
        <p:txBody>
          <a:bodyPr tIns="0" rIns="50397" bIns="0" anchor="b">
            <a:normAutofit/>
          </a:bodyPr>
          <a:lstStyle>
            <a:lvl1pPr marL="0" indent="0" algn="r">
              <a:buNone/>
              <a:defRPr sz="2200">
                <a:solidFill>
                  <a:schemeClr val="tx1"/>
                </a:solidFill>
                <a:effectLst/>
              </a:defRPr>
            </a:lvl1pPr>
            <a:lvl2pPr marL="503972" indent="0" algn="ctr">
              <a:buNone/>
            </a:lvl2pPr>
            <a:lvl3pPr marL="1007943" indent="0" algn="ctr">
              <a:buNone/>
            </a:lvl3pPr>
            <a:lvl4pPr marL="1511915" indent="0" algn="ctr">
              <a:buNone/>
            </a:lvl4pPr>
            <a:lvl5pPr marL="2015886" indent="0" algn="ctr">
              <a:buNone/>
            </a:lvl5pPr>
            <a:lvl6pPr marL="2519858" indent="0" algn="ctr">
              <a:buNone/>
            </a:lvl6pPr>
            <a:lvl7pPr marL="3023829" indent="0" algn="ctr">
              <a:buNone/>
            </a:lvl7pPr>
            <a:lvl8pPr marL="3527801" indent="0" algn="ctr">
              <a:buNone/>
            </a:lvl8pPr>
            <a:lvl9pPr marL="4031772"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lvl="0"/>
            <a:endParaRPr lang="fi-FI"/>
          </a:p>
        </p:txBody>
      </p:sp>
      <p:sp>
        <p:nvSpPr>
          <p:cNvPr id="19" name="Footer Placeholder 18"/>
          <p:cNvSpPr>
            <a:spLocks noGrp="1"/>
          </p:cNvSpPr>
          <p:nvPr>
            <p:ph type="ftr" sz="quarter" idx="11"/>
          </p:nvPr>
        </p:nvSpPr>
        <p:spPr/>
        <p:txBody>
          <a:bodyPr/>
          <a:lstStyle/>
          <a:p>
            <a:pPr lvl="0"/>
            <a:endParaRPr lang="fi-FI"/>
          </a:p>
        </p:txBody>
      </p:sp>
      <p:sp>
        <p:nvSpPr>
          <p:cNvPr id="27" name="Slide Number Placeholder 26"/>
          <p:cNvSpPr>
            <a:spLocks noGrp="1"/>
          </p:cNvSpPr>
          <p:nvPr>
            <p:ph type="sldNum" sz="quarter" idx="12"/>
          </p:nvPr>
        </p:nvSpPr>
        <p:spPr/>
        <p:txBody>
          <a:bodyPr/>
          <a:lstStyle/>
          <a:p>
            <a:pPr lvl="0"/>
            <a:fld id="{31084D87-D8ED-40D5-B5F0-D215E3FB6213}" type="slidenum">
              <a:rPr lang="fi-FI" smtClean="0"/>
              <a:t>‹#›</a:t>
            </a:fld>
            <a:endParaRPr lang="fi-FI"/>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lvl="0"/>
            <a:endParaRPr lang="fi-FI"/>
          </a:p>
        </p:txBody>
      </p:sp>
      <p:sp>
        <p:nvSpPr>
          <p:cNvPr id="5" name="Footer Placeholder 4"/>
          <p:cNvSpPr>
            <a:spLocks noGrp="1"/>
          </p:cNvSpPr>
          <p:nvPr>
            <p:ph type="ftr" sz="quarter" idx="11"/>
          </p:nvPr>
        </p:nvSpPr>
        <p:spPr/>
        <p:txBody>
          <a:bodyPr/>
          <a:lstStyle/>
          <a:p>
            <a:pPr lvl="0"/>
            <a:endParaRPr lang="fi-FI"/>
          </a:p>
        </p:txBody>
      </p:sp>
      <p:sp>
        <p:nvSpPr>
          <p:cNvPr id="6" name="Slide Number Placeholder 5"/>
          <p:cNvSpPr>
            <a:spLocks noGrp="1"/>
          </p:cNvSpPr>
          <p:nvPr>
            <p:ph type="sldNum" sz="quarter" idx="12"/>
          </p:nvPr>
        </p:nvSpPr>
        <p:spPr/>
        <p:txBody>
          <a:bodyPr/>
          <a:lstStyle/>
          <a:p>
            <a:pPr lvl="0"/>
            <a:fld id="{95A9E5CE-2085-4456-A1DE-AE35F850FD1B}" type="slidenum">
              <a:rPr lang="fi-FI" smtClean="0"/>
              <a:t>‹#›</a:t>
            </a:fld>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8453" y="302738"/>
            <a:ext cx="2268141" cy="645022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4031" y="302738"/>
            <a:ext cx="6636411" cy="645022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lvl="0"/>
            <a:endParaRPr lang="fi-FI"/>
          </a:p>
        </p:txBody>
      </p:sp>
      <p:sp>
        <p:nvSpPr>
          <p:cNvPr id="5" name="Footer Placeholder 4"/>
          <p:cNvSpPr>
            <a:spLocks noGrp="1"/>
          </p:cNvSpPr>
          <p:nvPr>
            <p:ph type="ftr" sz="quarter" idx="11"/>
          </p:nvPr>
        </p:nvSpPr>
        <p:spPr/>
        <p:txBody>
          <a:bodyPr/>
          <a:lstStyle/>
          <a:p>
            <a:pPr lvl="0"/>
            <a:endParaRPr lang="fi-FI"/>
          </a:p>
        </p:txBody>
      </p:sp>
      <p:sp>
        <p:nvSpPr>
          <p:cNvPr id="6" name="Slide Number Placeholder 5"/>
          <p:cNvSpPr>
            <a:spLocks noGrp="1"/>
          </p:cNvSpPr>
          <p:nvPr>
            <p:ph type="sldNum" sz="quarter" idx="12"/>
          </p:nvPr>
        </p:nvSpPr>
        <p:spPr/>
        <p:txBody>
          <a:bodyPr/>
          <a:lstStyle/>
          <a:p>
            <a:pPr lvl="0"/>
            <a:fld id="{35C0EFF3-0BF4-4B37-B69D-02D3FA236450}" type="slidenum">
              <a:rPr lang="fi-FI" smtClean="0"/>
              <a:t>‹#›</a:t>
            </a:fld>
            <a:endParaRPr lang="fi-F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lvl="0"/>
            <a:endParaRPr lang="fi-FI"/>
          </a:p>
        </p:txBody>
      </p:sp>
      <p:sp>
        <p:nvSpPr>
          <p:cNvPr id="5" name="Footer Placeholder 4"/>
          <p:cNvSpPr>
            <a:spLocks noGrp="1"/>
          </p:cNvSpPr>
          <p:nvPr>
            <p:ph type="ftr" sz="quarter" idx="11"/>
          </p:nvPr>
        </p:nvSpPr>
        <p:spPr/>
        <p:txBody>
          <a:bodyPr/>
          <a:lstStyle/>
          <a:p>
            <a:pPr lvl="0"/>
            <a:endParaRPr lang="fi-FI"/>
          </a:p>
        </p:txBody>
      </p:sp>
      <p:sp>
        <p:nvSpPr>
          <p:cNvPr id="6" name="Slide Number Placeholder 5"/>
          <p:cNvSpPr>
            <a:spLocks noGrp="1"/>
          </p:cNvSpPr>
          <p:nvPr>
            <p:ph type="sldNum" sz="quarter" idx="12"/>
          </p:nvPr>
        </p:nvSpPr>
        <p:spPr/>
        <p:txBody>
          <a:bodyPr/>
          <a:lstStyle/>
          <a:p>
            <a:pPr lvl="0"/>
            <a:fld id="{53489D4A-7BDD-4E2A-89A0-DC2F1024ECEC}" type="slidenum">
              <a:rPr lang="fi-FI" smtClean="0"/>
              <a:t>‹#›</a:t>
            </a:fld>
            <a:endParaRPr lang="fi-F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5238339"/>
            <a:ext cx="10080625" cy="2329149"/>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100794" tIns="50397" rIns="100794" bIns="50397" anchor="t" compatLnSpc="1"/>
          <a:lstStyle/>
          <a:p>
            <a:endParaRPr kumimoji="0" lang="en-US"/>
          </a:p>
        </p:txBody>
      </p:sp>
      <p:sp>
        <p:nvSpPr>
          <p:cNvPr id="9" name="Freeform 8"/>
          <p:cNvSpPr>
            <a:spLocks/>
          </p:cNvSpPr>
          <p:nvPr/>
        </p:nvSpPr>
        <p:spPr bwMode="auto">
          <a:xfrm>
            <a:off x="6730918" y="0"/>
            <a:ext cx="3349708" cy="7559675"/>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100794" tIns="50397" rIns="100794" bIns="50397" anchor="t" compatLnSpc="1"/>
          <a:lstStyle/>
          <a:p>
            <a:endParaRPr kumimoji="0" lang="en-US"/>
          </a:p>
        </p:txBody>
      </p:sp>
      <p:sp>
        <p:nvSpPr>
          <p:cNvPr id="2" name="Title 1"/>
          <p:cNvSpPr>
            <a:spLocks noGrp="1"/>
          </p:cNvSpPr>
          <p:nvPr>
            <p:ph type="title"/>
          </p:nvPr>
        </p:nvSpPr>
        <p:spPr>
          <a:xfrm>
            <a:off x="756047" y="3950517"/>
            <a:ext cx="7308453" cy="2013227"/>
          </a:xfrm>
        </p:spPr>
        <p:txBody>
          <a:bodyPr tIns="0" bIns="0" anchor="t"/>
          <a:lstStyle>
            <a:lvl1pPr algn="l">
              <a:buNone/>
              <a:defRPr sz="46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56047" y="2740134"/>
            <a:ext cx="7308453" cy="1175826"/>
          </a:xfrm>
        </p:spPr>
        <p:txBody>
          <a:bodyPr lIns="50397" tIns="0" rIns="50397" bIns="0" anchor="b"/>
          <a:lstStyle>
            <a:lvl1pPr marL="0" indent="0" algn="l">
              <a:buNone/>
              <a:defRPr sz="2200">
                <a:solidFill>
                  <a:schemeClr val="tx1"/>
                </a:solidFill>
                <a:effectLst/>
              </a:defRPr>
            </a:lvl1pPr>
            <a:lvl2pPr>
              <a:buNone/>
              <a:defRPr sz="2000">
                <a:solidFill>
                  <a:schemeClr val="tx1">
                    <a:tint val="75000"/>
                  </a:schemeClr>
                </a:solidFill>
              </a:defRPr>
            </a:lvl2pPr>
            <a:lvl3pPr>
              <a:buNone/>
              <a:defRPr sz="1800">
                <a:solidFill>
                  <a:schemeClr val="tx1">
                    <a:tint val="75000"/>
                  </a:schemeClr>
                </a:solidFill>
              </a:defRPr>
            </a:lvl3pPr>
            <a:lvl4pPr>
              <a:buNone/>
              <a:defRPr sz="1500">
                <a:solidFill>
                  <a:schemeClr val="tx1">
                    <a:tint val="75000"/>
                  </a:schemeClr>
                </a:solidFill>
              </a:defRPr>
            </a:lvl4pPr>
            <a:lvl5pPr>
              <a:buNone/>
              <a:defRPr sz="15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lvl="0"/>
            <a:endParaRPr lang="fi-FI"/>
          </a:p>
        </p:txBody>
      </p:sp>
      <p:sp>
        <p:nvSpPr>
          <p:cNvPr id="5" name="Footer Placeholder 4"/>
          <p:cNvSpPr>
            <a:spLocks noGrp="1"/>
          </p:cNvSpPr>
          <p:nvPr>
            <p:ph type="ftr" sz="quarter" idx="11"/>
          </p:nvPr>
        </p:nvSpPr>
        <p:spPr/>
        <p:txBody>
          <a:bodyPr/>
          <a:lstStyle/>
          <a:p>
            <a:pPr lvl="0"/>
            <a:endParaRPr lang="fi-FI"/>
          </a:p>
        </p:txBody>
      </p:sp>
      <p:sp>
        <p:nvSpPr>
          <p:cNvPr id="6" name="Slide Number Placeholder 5"/>
          <p:cNvSpPr>
            <a:spLocks noGrp="1"/>
          </p:cNvSpPr>
          <p:nvPr>
            <p:ph type="sldNum" sz="quarter" idx="12"/>
          </p:nvPr>
        </p:nvSpPr>
        <p:spPr/>
        <p:txBody>
          <a:bodyPr/>
          <a:lstStyle/>
          <a:p>
            <a:pPr lvl="0"/>
            <a:fld id="{63C82D3F-26C6-4D9B-B422-EB8207FBC023}" type="slidenum">
              <a:rPr lang="fi-FI" smtClean="0"/>
              <a:t>‹#›</a:t>
            </a:fld>
            <a:endParaRPr lang="fi-FI"/>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4031" y="302737"/>
            <a:ext cx="8232510" cy="1259946"/>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504031" y="1763925"/>
            <a:ext cx="4032250" cy="4989036"/>
          </a:xfrm>
        </p:spPr>
        <p:txBody>
          <a:bodyPr/>
          <a:lstStyle>
            <a:lvl1pPr>
              <a:defRPr sz="29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04292" y="1763925"/>
            <a:ext cx="4032250" cy="4989036"/>
          </a:xfrm>
        </p:spPr>
        <p:txBody>
          <a:bodyPr/>
          <a:lstStyle>
            <a:lvl1pPr>
              <a:defRPr sz="29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lvl="0"/>
            <a:endParaRPr lang="fi-FI"/>
          </a:p>
        </p:txBody>
      </p:sp>
      <p:sp>
        <p:nvSpPr>
          <p:cNvPr id="6" name="Footer Placeholder 5"/>
          <p:cNvSpPr>
            <a:spLocks noGrp="1"/>
          </p:cNvSpPr>
          <p:nvPr>
            <p:ph type="ftr" sz="quarter" idx="11"/>
          </p:nvPr>
        </p:nvSpPr>
        <p:spPr/>
        <p:txBody>
          <a:bodyPr/>
          <a:lstStyle/>
          <a:p>
            <a:pPr lvl="0"/>
            <a:endParaRPr lang="fi-FI"/>
          </a:p>
        </p:txBody>
      </p:sp>
      <p:sp>
        <p:nvSpPr>
          <p:cNvPr id="7" name="Slide Number Placeholder 6"/>
          <p:cNvSpPr>
            <a:spLocks noGrp="1"/>
          </p:cNvSpPr>
          <p:nvPr>
            <p:ph type="sldNum" sz="quarter" idx="12"/>
          </p:nvPr>
        </p:nvSpPr>
        <p:spPr/>
        <p:txBody>
          <a:bodyPr/>
          <a:lstStyle/>
          <a:p>
            <a:pPr lvl="0"/>
            <a:fld id="{202BA8C6-E85E-40B9-BE38-7AFB355DA859}" type="slidenum">
              <a:rPr lang="fi-FI" smtClean="0"/>
              <a:t>‹#›</a:t>
            </a:fld>
            <a:endParaRPr lang="fi-F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031" y="300987"/>
            <a:ext cx="9072563" cy="1259946"/>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04031" y="6047740"/>
            <a:ext cx="4454027" cy="923960"/>
          </a:xfrm>
        </p:spPr>
        <p:txBody>
          <a:bodyPr anchor="t"/>
          <a:lstStyle>
            <a:lvl1pPr marL="0" indent="0">
              <a:buNone/>
              <a:defRPr sz="2600" b="1">
                <a:solidFill>
                  <a:schemeClr val="accent1"/>
                </a:solidFill>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5120818" y="6047740"/>
            <a:ext cx="4455776" cy="923960"/>
          </a:xfrm>
        </p:spPr>
        <p:txBody>
          <a:bodyPr anchor="t"/>
          <a:lstStyle>
            <a:lvl1pPr marL="0" indent="0">
              <a:buNone/>
              <a:defRPr sz="2600" b="1">
                <a:solidFill>
                  <a:schemeClr val="accent1"/>
                </a:solidFill>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504031" y="1672115"/>
            <a:ext cx="4454027" cy="434506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5120818" y="1672115"/>
            <a:ext cx="4455776" cy="434506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lvl="0"/>
            <a:endParaRPr lang="fi-FI"/>
          </a:p>
        </p:txBody>
      </p:sp>
      <p:sp>
        <p:nvSpPr>
          <p:cNvPr id="8" name="Footer Placeholder 7"/>
          <p:cNvSpPr>
            <a:spLocks noGrp="1"/>
          </p:cNvSpPr>
          <p:nvPr>
            <p:ph type="ftr" sz="quarter" idx="11"/>
          </p:nvPr>
        </p:nvSpPr>
        <p:spPr/>
        <p:txBody>
          <a:bodyPr/>
          <a:lstStyle/>
          <a:p>
            <a:pPr lvl="0"/>
            <a:endParaRPr lang="fi-FI"/>
          </a:p>
        </p:txBody>
      </p:sp>
      <p:sp>
        <p:nvSpPr>
          <p:cNvPr id="9" name="Slide Number Placeholder 8"/>
          <p:cNvSpPr>
            <a:spLocks noGrp="1"/>
          </p:cNvSpPr>
          <p:nvPr>
            <p:ph type="sldNum" sz="quarter" idx="12"/>
          </p:nvPr>
        </p:nvSpPr>
        <p:spPr/>
        <p:txBody>
          <a:bodyPr/>
          <a:lstStyle/>
          <a:p>
            <a:pPr lvl="0"/>
            <a:fld id="{5EB859F8-D042-415F-953A-FE371525F5C1}" type="slidenum">
              <a:rPr lang="fi-FI" smtClean="0"/>
              <a:t>‹#›</a:t>
            </a:fld>
            <a:endParaRPr lang="fi-F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4031" y="302387"/>
            <a:ext cx="8235871" cy="1259946"/>
          </a:xfrm>
        </p:spPr>
        <p:txBody>
          <a:bodyPr anchor="ctr"/>
          <a:lstStyle>
            <a:lvl1pPr algn="l">
              <a:defRPr sz="51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pPr lvl="0"/>
            <a:endParaRPr lang="fi-FI"/>
          </a:p>
        </p:txBody>
      </p:sp>
      <p:sp>
        <p:nvSpPr>
          <p:cNvPr id="8" name="Slide Number Placeholder 7"/>
          <p:cNvSpPr>
            <a:spLocks noGrp="1"/>
          </p:cNvSpPr>
          <p:nvPr>
            <p:ph type="sldNum" sz="quarter" idx="11"/>
          </p:nvPr>
        </p:nvSpPr>
        <p:spPr/>
        <p:txBody>
          <a:bodyPr/>
          <a:lstStyle/>
          <a:p>
            <a:pPr lvl="0"/>
            <a:fld id="{26ADB667-FF1A-416D-8791-093FB584EF1E}" type="slidenum">
              <a:rPr lang="fi-FI" smtClean="0"/>
              <a:t>‹#›</a:t>
            </a:fld>
            <a:endParaRPr lang="fi-FI"/>
          </a:p>
        </p:txBody>
      </p:sp>
      <p:sp>
        <p:nvSpPr>
          <p:cNvPr id="9" name="Footer Placeholder 8"/>
          <p:cNvSpPr>
            <a:spLocks noGrp="1"/>
          </p:cNvSpPr>
          <p:nvPr>
            <p:ph type="ftr" sz="quarter" idx="12"/>
          </p:nvPr>
        </p:nvSpPr>
        <p:spPr/>
        <p:txBody>
          <a:bodyPr/>
          <a:lstStyle/>
          <a:p>
            <a:pPr lvl="0"/>
            <a:endParaRPr lang="fi-F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lvl="0"/>
            <a:endParaRPr lang="fi-FI"/>
          </a:p>
        </p:txBody>
      </p:sp>
      <p:sp>
        <p:nvSpPr>
          <p:cNvPr id="3" name="Footer Placeholder 2"/>
          <p:cNvSpPr>
            <a:spLocks noGrp="1"/>
          </p:cNvSpPr>
          <p:nvPr>
            <p:ph type="ftr" sz="quarter" idx="11"/>
          </p:nvPr>
        </p:nvSpPr>
        <p:spPr/>
        <p:txBody>
          <a:bodyPr/>
          <a:lstStyle/>
          <a:p>
            <a:pPr lvl="0"/>
            <a:endParaRPr lang="fi-FI"/>
          </a:p>
        </p:txBody>
      </p:sp>
      <p:sp>
        <p:nvSpPr>
          <p:cNvPr id="4" name="Slide Number Placeholder 3"/>
          <p:cNvSpPr>
            <a:spLocks noGrp="1"/>
          </p:cNvSpPr>
          <p:nvPr>
            <p:ph type="sldNum" sz="quarter" idx="12"/>
          </p:nvPr>
        </p:nvSpPr>
        <p:spPr/>
        <p:txBody>
          <a:bodyPr/>
          <a:lstStyle/>
          <a:p>
            <a:pPr lvl="0"/>
            <a:fld id="{45786A0E-A6A8-452B-91FD-2CB548DA9FA4}" type="slidenum">
              <a:rPr lang="fi-FI" smtClean="0"/>
              <a:t>‹#›</a:t>
            </a:fld>
            <a:endParaRPr lang="fi-FI"/>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031" y="1306825"/>
            <a:ext cx="3528219" cy="804965"/>
          </a:xfrm>
        </p:spPr>
        <p:txBody>
          <a:bodyPr tIns="0" bIns="0" anchor="t"/>
          <a:lstStyle>
            <a:lvl1pPr algn="l">
              <a:buNone/>
              <a:defRPr sz="20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04031" y="236363"/>
            <a:ext cx="3024188" cy="1007957"/>
          </a:xfrm>
        </p:spPr>
        <p:txBody>
          <a:bodyPr lIns="50397" tIns="0" rIns="50397" bIns="0" anchor="b"/>
          <a:lstStyle>
            <a:lvl1pPr marL="0" indent="0" algn="l">
              <a:buNone/>
              <a:defRPr sz="1500"/>
            </a:lvl1pPr>
            <a:lvl2pPr>
              <a:buNone/>
              <a:defRPr sz="1300"/>
            </a:lvl2pPr>
            <a:lvl3pPr>
              <a:buNone/>
              <a:defRPr sz="1100"/>
            </a:lvl3pPr>
            <a:lvl4pPr>
              <a:buNone/>
              <a:defRPr sz="1000"/>
            </a:lvl4pPr>
            <a:lvl5pPr>
              <a:buNone/>
              <a:defRPr sz="10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504031" y="2183906"/>
            <a:ext cx="7812484" cy="4199819"/>
          </a:xfrm>
        </p:spPr>
        <p:txBody>
          <a:bodyPr/>
          <a:lstStyle>
            <a:lvl1pPr>
              <a:defRPr sz="3100"/>
            </a:lvl1pPr>
            <a:lvl2pPr>
              <a:defRPr sz="2600"/>
            </a:lvl2pPr>
            <a:lvl3pPr>
              <a:defRPr sz="2400"/>
            </a:lvl3pPr>
            <a:lvl4pPr>
              <a:defRPr sz="2200"/>
            </a:lvl4pPr>
            <a:lvl5pPr>
              <a:defRPr sz="2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lvl="0"/>
            <a:endParaRPr lang="fi-FI"/>
          </a:p>
        </p:txBody>
      </p:sp>
      <p:sp>
        <p:nvSpPr>
          <p:cNvPr id="6" name="Footer Placeholder 5"/>
          <p:cNvSpPr>
            <a:spLocks noGrp="1"/>
          </p:cNvSpPr>
          <p:nvPr>
            <p:ph type="ftr" sz="quarter" idx="11"/>
          </p:nvPr>
        </p:nvSpPr>
        <p:spPr/>
        <p:txBody>
          <a:bodyPr/>
          <a:lstStyle/>
          <a:p>
            <a:pPr lvl="0"/>
            <a:endParaRPr lang="fi-FI"/>
          </a:p>
        </p:txBody>
      </p:sp>
      <p:sp>
        <p:nvSpPr>
          <p:cNvPr id="7" name="Slide Number Placeholder 6"/>
          <p:cNvSpPr>
            <a:spLocks noGrp="1"/>
          </p:cNvSpPr>
          <p:nvPr>
            <p:ph type="sldNum" sz="quarter" idx="12"/>
          </p:nvPr>
        </p:nvSpPr>
        <p:spPr>
          <a:xfrm>
            <a:off x="8991918" y="7079137"/>
            <a:ext cx="840052" cy="402483"/>
          </a:xfrm>
        </p:spPr>
        <p:txBody>
          <a:bodyPr/>
          <a:lstStyle/>
          <a:p>
            <a:pPr lvl="0"/>
            <a:fld id="{869CCC50-3F48-4145-BEF2-42DA4AA08B44}" type="slidenum">
              <a:rPr lang="fi-FI" smtClean="0"/>
              <a:t>‹#›</a:t>
            </a:fld>
            <a:endParaRPr lang="fi-FI"/>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25911" y="1880228"/>
            <a:ext cx="3366677" cy="1382091"/>
          </a:xfrm>
        </p:spPr>
        <p:txBody>
          <a:bodyPr anchor="b"/>
          <a:lstStyle>
            <a:lvl1pPr algn="l">
              <a:buNone/>
              <a:defRPr sz="24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74781" y="1124259"/>
            <a:ext cx="4536281" cy="4535805"/>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5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125913" y="3305583"/>
            <a:ext cx="3366675" cy="2935996"/>
          </a:xfrm>
        </p:spPr>
        <p:txBody>
          <a:bodyPr lIns="50397" rIns="50397"/>
          <a:lstStyle>
            <a:lvl1pPr marL="0" indent="0">
              <a:buFontTx/>
              <a:buNone/>
              <a:defRPr sz="1300"/>
            </a:lvl1pPr>
            <a:lvl2pPr>
              <a:buFontTx/>
              <a:buNone/>
              <a:defRPr sz="1300"/>
            </a:lvl2pPr>
            <a:lvl3pPr>
              <a:buFontTx/>
              <a:buNone/>
              <a:defRPr sz="1100"/>
            </a:lvl3pPr>
            <a:lvl4pPr>
              <a:buFontTx/>
              <a:buNone/>
              <a:defRPr sz="1000"/>
            </a:lvl4pPr>
            <a:lvl5pPr>
              <a:buFontTx/>
              <a:buNone/>
              <a:defRPr sz="10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504031" y="7079137"/>
            <a:ext cx="2352146" cy="402483"/>
          </a:xfrm>
        </p:spPr>
        <p:txBody>
          <a:bodyPr/>
          <a:lstStyle/>
          <a:p>
            <a:pPr lvl="0"/>
            <a:endParaRPr lang="fi-FI"/>
          </a:p>
        </p:txBody>
      </p:sp>
      <p:sp>
        <p:nvSpPr>
          <p:cNvPr id="6" name="Footer Placeholder 5"/>
          <p:cNvSpPr>
            <a:spLocks noGrp="1"/>
          </p:cNvSpPr>
          <p:nvPr>
            <p:ph type="ftr" sz="quarter" idx="11"/>
          </p:nvPr>
        </p:nvSpPr>
        <p:spPr/>
        <p:txBody>
          <a:bodyPr/>
          <a:lstStyle/>
          <a:p>
            <a:pPr lvl="0"/>
            <a:endParaRPr lang="fi-FI"/>
          </a:p>
        </p:txBody>
      </p:sp>
      <p:sp>
        <p:nvSpPr>
          <p:cNvPr id="7" name="Slide Number Placeholder 6"/>
          <p:cNvSpPr>
            <a:spLocks noGrp="1"/>
          </p:cNvSpPr>
          <p:nvPr>
            <p:ph type="sldNum" sz="quarter" idx="12"/>
          </p:nvPr>
        </p:nvSpPr>
        <p:spPr/>
        <p:txBody>
          <a:bodyPr/>
          <a:lstStyle/>
          <a:p>
            <a:pPr lvl="0"/>
            <a:fld id="{7FEE16BA-E782-428E-88CF-639A6DACF2E5}" type="slidenum">
              <a:rPr lang="fi-FI" smtClean="0"/>
              <a:t>‹#›</a:t>
            </a:fld>
            <a:endParaRPr lang="fi-FI"/>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5238339"/>
            <a:ext cx="10080625" cy="2329149"/>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100794" tIns="50397" rIns="100794" bIns="50397" anchor="t" compatLnSpc="1"/>
          <a:lstStyle/>
          <a:p>
            <a:endParaRPr kumimoji="0" lang="en-US"/>
          </a:p>
        </p:txBody>
      </p:sp>
      <p:sp>
        <p:nvSpPr>
          <p:cNvPr id="16" name="Freeform 15"/>
          <p:cNvSpPr>
            <a:spLocks/>
          </p:cNvSpPr>
          <p:nvPr/>
        </p:nvSpPr>
        <p:spPr bwMode="auto">
          <a:xfrm>
            <a:off x="8064500" y="0"/>
            <a:ext cx="2016125" cy="7559675"/>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100794" tIns="50397" rIns="100794" bIns="50397" anchor="t" compatLnSpc="1"/>
          <a:lstStyle/>
          <a:p>
            <a:endParaRPr kumimoji="0" lang="en-US"/>
          </a:p>
        </p:txBody>
      </p:sp>
      <p:sp>
        <p:nvSpPr>
          <p:cNvPr id="9" name="Title Placeholder 8"/>
          <p:cNvSpPr>
            <a:spLocks noGrp="1"/>
          </p:cNvSpPr>
          <p:nvPr>
            <p:ph type="title"/>
          </p:nvPr>
        </p:nvSpPr>
        <p:spPr>
          <a:xfrm>
            <a:off x="504031" y="302737"/>
            <a:ext cx="8232510" cy="1259946"/>
          </a:xfrm>
          <a:prstGeom prst="rect">
            <a:avLst/>
          </a:prstGeom>
        </p:spPr>
        <p:txBody>
          <a:bodyPr vert="horz" lIns="50397" tIns="50397" rIns="50397" bIns="50397"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504031" y="1763925"/>
            <a:ext cx="8232510" cy="4989036"/>
          </a:xfrm>
          <a:prstGeom prst="rect">
            <a:avLst/>
          </a:prstGeom>
        </p:spPr>
        <p:txBody>
          <a:bodyPr vert="horz" lIns="100794" tIns="50397" rIns="100794" bIns="50397">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504031" y="7079137"/>
            <a:ext cx="2352146" cy="402483"/>
          </a:xfrm>
          <a:prstGeom prst="rect">
            <a:avLst/>
          </a:prstGeom>
        </p:spPr>
        <p:txBody>
          <a:bodyPr vert="horz" lIns="100794" tIns="50397" rIns="100794" bIns="0" anchor="b"/>
          <a:lstStyle>
            <a:lvl1pPr algn="l" eaLnBrk="1" latinLnBrk="0" hangingPunct="1">
              <a:defRPr kumimoji="0" sz="1100">
                <a:solidFill>
                  <a:schemeClr val="tx2">
                    <a:shade val="50000"/>
                  </a:schemeClr>
                </a:solidFill>
              </a:defRPr>
            </a:lvl1pPr>
          </a:lstStyle>
          <a:p>
            <a:pPr lvl="0"/>
            <a:endParaRPr lang="fi-FI"/>
          </a:p>
        </p:txBody>
      </p:sp>
      <p:sp>
        <p:nvSpPr>
          <p:cNvPr id="22" name="Footer Placeholder 21"/>
          <p:cNvSpPr>
            <a:spLocks noGrp="1"/>
          </p:cNvSpPr>
          <p:nvPr>
            <p:ph type="ftr" sz="quarter" idx="3"/>
          </p:nvPr>
        </p:nvSpPr>
        <p:spPr>
          <a:xfrm>
            <a:off x="3444214" y="7079137"/>
            <a:ext cx="3192198" cy="402483"/>
          </a:xfrm>
          <a:prstGeom prst="rect">
            <a:avLst/>
          </a:prstGeom>
        </p:spPr>
        <p:txBody>
          <a:bodyPr vert="horz" lIns="0" tIns="50397" rIns="0" bIns="0" anchor="b"/>
          <a:lstStyle>
            <a:lvl1pPr algn="ctr" eaLnBrk="1" latinLnBrk="0" hangingPunct="1">
              <a:defRPr kumimoji="0" sz="1100">
                <a:solidFill>
                  <a:schemeClr val="tx2">
                    <a:shade val="50000"/>
                  </a:schemeClr>
                </a:solidFill>
              </a:defRPr>
            </a:lvl1pPr>
          </a:lstStyle>
          <a:p>
            <a:pPr lvl="0"/>
            <a:endParaRPr lang="fi-FI"/>
          </a:p>
        </p:txBody>
      </p:sp>
      <p:sp>
        <p:nvSpPr>
          <p:cNvPr id="18" name="Slide Number Placeholder 17"/>
          <p:cNvSpPr>
            <a:spLocks noGrp="1"/>
          </p:cNvSpPr>
          <p:nvPr>
            <p:ph type="sldNum" sz="quarter" idx="4"/>
          </p:nvPr>
        </p:nvSpPr>
        <p:spPr>
          <a:xfrm>
            <a:off x="8988557" y="7079137"/>
            <a:ext cx="840052" cy="402483"/>
          </a:xfrm>
          <a:prstGeom prst="rect">
            <a:avLst/>
          </a:prstGeom>
        </p:spPr>
        <p:txBody>
          <a:bodyPr vert="horz" lIns="0" tIns="0" rIns="0" bIns="0" anchor="b"/>
          <a:lstStyle>
            <a:lvl1pPr algn="r" eaLnBrk="1" latinLnBrk="0" hangingPunct="1">
              <a:defRPr kumimoji="0" sz="1100">
                <a:solidFill>
                  <a:schemeClr val="tx2">
                    <a:shade val="50000"/>
                  </a:schemeClr>
                </a:solidFill>
              </a:defRPr>
            </a:lvl1pPr>
          </a:lstStyle>
          <a:p>
            <a:pPr lvl="0"/>
            <a:fld id="{64B20D57-DD03-4A44-AB5B-823FF96994A9}" type="slidenum">
              <a:rPr lang="fi-FI" smtClean="0"/>
              <a:t>‹#›</a:t>
            </a:fld>
            <a:endParaRPr lang="fi-FI"/>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100" kern="1200">
          <a:solidFill>
            <a:schemeClr val="tx1"/>
          </a:solidFill>
          <a:latin typeface="+mj-lt"/>
          <a:ea typeface="+mj-ea"/>
          <a:cs typeface="+mj-cs"/>
        </a:defRPr>
      </a:lvl1pPr>
    </p:titleStyle>
    <p:bodyStyle>
      <a:lvl1pPr marL="463654" indent="-423336" algn="l" rtl="0" eaLnBrk="1" latinLnBrk="0" hangingPunct="1">
        <a:spcBef>
          <a:spcPct val="20000"/>
        </a:spcBef>
        <a:buClr>
          <a:schemeClr val="accent1"/>
        </a:buClr>
        <a:buSzPct val="80000"/>
        <a:buFont typeface="Wingdings 2"/>
        <a:buChar char=""/>
        <a:defRPr kumimoji="0" sz="3300" kern="1200">
          <a:solidFill>
            <a:schemeClr val="tx1"/>
          </a:solidFill>
          <a:latin typeface="+mn-lt"/>
          <a:ea typeface="+mn-ea"/>
          <a:cs typeface="+mn-cs"/>
        </a:defRPr>
      </a:lvl1pPr>
      <a:lvl2pPr marL="796275" indent="-302383" algn="l" rtl="0" eaLnBrk="1" latinLnBrk="0" hangingPunct="1">
        <a:spcBef>
          <a:spcPct val="20000"/>
        </a:spcBef>
        <a:buClr>
          <a:schemeClr val="accent1"/>
        </a:buClr>
        <a:buSzPct val="90000"/>
        <a:buFont typeface="Wingdings 2"/>
        <a:buChar char=""/>
        <a:defRPr kumimoji="0" sz="2900" kern="1200">
          <a:solidFill>
            <a:schemeClr val="tx1"/>
          </a:solidFill>
          <a:latin typeface="+mn-lt"/>
          <a:ea typeface="+mn-ea"/>
          <a:cs typeface="+mn-cs"/>
        </a:defRPr>
      </a:lvl2pPr>
      <a:lvl3pPr marL="1108737" indent="-282224" algn="l" rtl="0" eaLnBrk="1" latinLnBrk="0" hangingPunct="1">
        <a:spcBef>
          <a:spcPct val="20000"/>
        </a:spcBef>
        <a:buClr>
          <a:schemeClr val="accent2"/>
        </a:buClr>
        <a:buSzPct val="85000"/>
        <a:buFont typeface="Arial"/>
        <a:buChar char="○"/>
        <a:defRPr kumimoji="0" sz="2600" kern="1200">
          <a:solidFill>
            <a:schemeClr val="tx1"/>
          </a:solidFill>
          <a:latin typeface="+mn-lt"/>
          <a:ea typeface="+mn-ea"/>
          <a:cs typeface="+mn-cs"/>
        </a:defRPr>
      </a:lvl3pPr>
      <a:lvl4pPr marL="1411120" indent="-262065" algn="l" rtl="0" eaLnBrk="1" latinLnBrk="0" hangingPunct="1">
        <a:spcBef>
          <a:spcPct val="20000"/>
        </a:spcBef>
        <a:buClr>
          <a:schemeClr val="accent3"/>
        </a:buClr>
        <a:buSzPct val="90000"/>
        <a:buFont typeface="Wingdings 2"/>
        <a:buChar char=""/>
        <a:defRPr kumimoji="0" sz="2200" kern="1200">
          <a:solidFill>
            <a:schemeClr val="tx1"/>
          </a:solidFill>
          <a:latin typeface="+mn-lt"/>
          <a:ea typeface="+mn-ea"/>
          <a:cs typeface="+mn-cs"/>
        </a:defRPr>
      </a:lvl4pPr>
      <a:lvl5pPr marL="1642947" indent="-201589" algn="l" rtl="0" eaLnBrk="1" latinLnBrk="0" hangingPunct="1">
        <a:spcBef>
          <a:spcPct val="20000"/>
        </a:spcBef>
        <a:buClr>
          <a:schemeClr val="accent4"/>
        </a:buClr>
        <a:buSzPct val="100000"/>
        <a:buFont typeface="Arial"/>
        <a:buChar char="-"/>
        <a:defRPr kumimoji="0" sz="2200" kern="1200">
          <a:solidFill>
            <a:schemeClr val="tx1"/>
          </a:solidFill>
          <a:latin typeface="+mn-lt"/>
          <a:ea typeface="+mn-ea"/>
          <a:cs typeface="+mn-cs"/>
        </a:defRPr>
      </a:lvl5pPr>
      <a:lvl6pPr marL="1874774" indent="-201589" algn="l" rtl="0" eaLnBrk="1" latinLnBrk="0" hangingPunct="1">
        <a:spcBef>
          <a:spcPct val="20000"/>
        </a:spcBef>
        <a:buClr>
          <a:schemeClr val="accent5"/>
        </a:buClr>
        <a:buFont typeface="Arial"/>
        <a:buChar char="-"/>
        <a:defRPr kumimoji="0" sz="2200" kern="1200" baseline="0">
          <a:solidFill>
            <a:schemeClr val="tx1"/>
          </a:solidFill>
          <a:latin typeface="+mn-lt"/>
          <a:ea typeface="+mn-ea"/>
          <a:cs typeface="+mn-cs"/>
        </a:defRPr>
      </a:lvl6pPr>
      <a:lvl7pPr marL="2116681" indent="-201589" algn="l" rtl="0" eaLnBrk="1" latinLnBrk="0" hangingPunct="1">
        <a:spcBef>
          <a:spcPct val="20000"/>
        </a:spcBef>
        <a:buClr>
          <a:schemeClr val="accent6"/>
        </a:buClr>
        <a:buSzPct val="100000"/>
        <a:buFont typeface="Arial"/>
        <a:buChar char="•"/>
        <a:defRPr kumimoji="0" sz="2000" kern="1200" baseline="0">
          <a:solidFill>
            <a:schemeClr val="tx1"/>
          </a:solidFill>
          <a:latin typeface="+mn-lt"/>
          <a:ea typeface="+mn-ea"/>
          <a:cs typeface="+mn-cs"/>
        </a:defRPr>
      </a:lvl7pPr>
      <a:lvl8pPr marL="2358587" indent="-201589" algn="l" rtl="0" eaLnBrk="1" latinLnBrk="0" hangingPunct="1">
        <a:spcBef>
          <a:spcPct val="20000"/>
        </a:spcBef>
        <a:buClr>
          <a:schemeClr val="accent6"/>
        </a:buClr>
        <a:buFont typeface="Arial"/>
        <a:buChar char="▪"/>
        <a:defRPr kumimoji="0" sz="1800" kern="1200">
          <a:solidFill>
            <a:schemeClr val="tx1"/>
          </a:solidFill>
          <a:latin typeface="+mn-lt"/>
          <a:ea typeface="+mn-ea"/>
          <a:cs typeface="+mn-cs"/>
        </a:defRPr>
      </a:lvl8pPr>
      <a:lvl9pPr marL="2570255" indent="-201589" algn="l" rtl="0" eaLnBrk="1" latinLnBrk="0" hangingPunct="1">
        <a:spcBef>
          <a:spcPct val="20000"/>
        </a:spcBef>
        <a:buClr>
          <a:schemeClr val="accent6"/>
        </a:buClr>
        <a:buFont typeface="Arial"/>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503972" algn="l" rtl="0" eaLnBrk="1" latinLnBrk="0" hangingPunct="1">
        <a:defRPr kumimoji="0" kern="1200">
          <a:solidFill>
            <a:schemeClr val="tx1"/>
          </a:solidFill>
          <a:latin typeface="+mn-lt"/>
          <a:ea typeface="+mn-ea"/>
          <a:cs typeface="+mn-cs"/>
        </a:defRPr>
      </a:lvl2pPr>
      <a:lvl3pPr marL="1007943" algn="l" rtl="0" eaLnBrk="1" latinLnBrk="0" hangingPunct="1">
        <a:defRPr kumimoji="0" kern="1200">
          <a:solidFill>
            <a:schemeClr val="tx1"/>
          </a:solidFill>
          <a:latin typeface="+mn-lt"/>
          <a:ea typeface="+mn-ea"/>
          <a:cs typeface="+mn-cs"/>
        </a:defRPr>
      </a:lvl3pPr>
      <a:lvl4pPr marL="1511915" algn="l" rtl="0" eaLnBrk="1" latinLnBrk="0" hangingPunct="1">
        <a:defRPr kumimoji="0" kern="1200">
          <a:solidFill>
            <a:schemeClr val="tx1"/>
          </a:solidFill>
          <a:latin typeface="+mn-lt"/>
          <a:ea typeface="+mn-ea"/>
          <a:cs typeface="+mn-cs"/>
        </a:defRPr>
      </a:lvl4pPr>
      <a:lvl5pPr marL="2015886" algn="l" rtl="0" eaLnBrk="1" latinLnBrk="0" hangingPunct="1">
        <a:defRPr kumimoji="0" kern="1200">
          <a:solidFill>
            <a:schemeClr val="tx1"/>
          </a:solidFill>
          <a:latin typeface="+mn-lt"/>
          <a:ea typeface="+mn-ea"/>
          <a:cs typeface="+mn-cs"/>
        </a:defRPr>
      </a:lvl5pPr>
      <a:lvl6pPr marL="2519858" algn="l" rtl="0" eaLnBrk="1" latinLnBrk="0" hangingPunct="1">
        <a:defRPr kumimoji="0" kern="1200">
          <a:solidFill>
            <a:schemeClr val="tx1"/>
          </a:solidFill>
          <a:latin typeface="+mn-lt"/>
          <a:ea typeface="+mn-ea"/>
          <a:cs typeface="+mn-cs"/>
        </a:defRPr>
      </a:lvl6pPr>
      <a:lvl7pPr marL="3023829" algn="l" rtl="0" eaLnBrk="1" latinLnBrk="0" hangingPunct="1">
        <a:defRPr kumimoji="0" kern="1200">
          <a:solidFill>
            <a:schemeClr val="tx1"/>
          </a:solidFill>
          <a:latin typeface="+mn-lt"/>
          <a:ea typeface="+mn-ea"/>
          <a:cs typeface="+mn-cs"/>
        </a:defRPr>
      </a:lvl7pPr>
      <a:lvl8pPr marL="3527801" algn="l" rtl="0" eaLnBrk="1" latinLnBrk="0" hangingPunct="1">
        <a:defRPr kumimoji="0" kern="1200">
          <a:solidFill>
            <a:schemeClr val="tx1"/>
          </a:solidFill>
          <a:latin typeface="+mn-lt"/>
          <a:ea typeface="+mn-ea"/>
          <a:cs typeface="+mn-cs"/>
        </a:defRPr>
      </a:lvl8pPr>
      <a:lvl9pPr marL="4031772"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users.metropolia.fi/~tomihakk/metropolis12/"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page1">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0" y="2160588"/>
            <a:ext cx="9070975" cy="1262062"/>
          </a:xfrm>
        </p:spPr>
        <p:txBody>
          <a:bodyP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fi-FI" sz="6000">
                <a:latin typeface="Arial" pitchFamily="34"/>
              </a:rPr>
              <a:t>LUPA KUUNNELLA</a:t>
            </a:r>
          </a:p>
        </p:txBody>
      </p:sp>
      <p:sp>
        <p:nvSpPr>
          <p:cNvPr id="3" name="Subtitle 2"/>
          <p:cNvSpPr txBox="1">
            <a:spLocks noGrp="1"/>
          </p:cNvSpPr>
          <p:nvPr>
            <p:ph type="subTitle" idx="4294967295"/>
          </p:nvPr>
        </p:nvSpPr>
        <p:spPr>
          <a:xfrm>
            <a:off x="1009650" y="1851025"/>
            <a:ext cx="9070975" cy="4989513"/>
          </a:xfrm>
        </p:spPr>
        <p:txBody>
          <a:bodyPr anchor="ctr">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marL="0" lvl="0" indent="0" algn="ctr">
              <a:buNone/>
            </a:pPr>
            <a:r>
              <a:rPr lang="fi-FI">
                <a:latin typeface="Arial" pitchFamily="34"/>
              </a:rPr>
              <a:t>Metropolia Metropolis 2012</a:t>
            </a:r>
          </a:p>
          <a:p>
            <a:pPr marL="0" lvl="0" indent="0" algn="ctr">
              <a:buNone/>
            </a:pPr>
            <a:r>
              <a:rPr lang="fi-FI">
                <a:latin typeface="Arial" pitchFamily="34"/>
              </a:rPr>
              <a:t>CoCreate HELSINKI</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name="page10">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0" y="539750"/>
            <a:ext cx="9215438" cy="1262063"/>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fi-FI"/>
              <a:t>POHDINTAA..</a:t>
            </a:r>
          </a:p>
        </p:txBody>
      </p:sp>
      <p:sp>
        <p:nvSpPr>
          <p:cNvPr id="3" name="Text Placeholder 2"/>
          <p:cNvSpPr txBox="1">
            <a:spLocks noGrp="1"/>
          </p:cNvSpPr>
          <p:nvPr>
            <p:ph type="body" idx="4294967295"/>
          </p:nvPr>
        </p:nvSpPr>
        <p:spPr>
          <a:xfrm>
            <a:off x="1009650" y="1979613"/>
            <a:ext cx="9070975" cy="4989512"/>
          </a:xfrm>
        </p:spPr>
        <p:txBody>
          <a:bodyPr>
            <a:normAutofit/>
          </a:bodyPr>
          <a:lstStyle>
            <a:defPPr marL="432000" lvl="0" indent="-324000">
              <a:spcBef>
                <a:spcPts val="0"/>
              </a:spcBef>
              <a:spcAft>
                <a:spcPts val="1417"/>
              </a:spcAft>
              <a:buSzPct val="45000"/>
              <a:buFont typeface="StarSymbol"/>
              <a:buNone/>
              <a:defRPr lang="fi-FI"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fi-FI"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45000"/>
              <a:buFont typeface="StarSymbol"/>
              <a:buChar char="●"/>
              <a:defRPr lang="fi-FI"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75000"/>
              <a:buFont typeface="StarSymbol"/>
              <a:buChar char="–"/>
              <a:defRPr lang="fi-FI"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45000"/>
              <a:buFont typeface="StarSymbol"/>
              <a:buChar char="●"/>
              <a:defRPr lang="fi-FI"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75000"/>
              <a:buFont typeface="StarSymbol"/>
              <a:buChar char="–"/>
              <a:defRPr lang="fi-FI"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9pPr>
          </a:lstStyle>
          <a:p>
            <a:pPr lvl="0"/>
            <a:r>
              <a:rPr lang="fi-FI" sz="2000"/>
              <a:t>Teoksemme oli muista selvästi erilainen, sillä se perustui kokonaan ääneen &amp; kuuloaistiin. Tämä oli meiltä tietoinen valinta.</a:t>
            </a:r>
          </a:p>
          <a:p>
            <a:pPr lvl="0">
              <a:buNone/>
            </a:pPr>
            <a:r>
              <a:rPr lang="fi-FI" sz="2000"/>
              <a:t>+ äänen käyttö, monikielisyys, ”luonnollisuus” eli tilanteeseen sopiva, ihmisen perusluonteeseen vetoava, ei pakko-osallistuttava = luonteva</a:t>
            </a:r>
          </a:p>
          <a:p>
            <a:pPr lvl="0">
              <a:buNone/>
            </a:pPr>
            <a:r>
              <a:rPr lang="fi-FI" sz="2000"/>
              <a:t>- äänenvoimakkuus-ongelma, ääniympäristö</a:t>
            </a:r>
          </a:p>
          <a:p>
            <a:pPr lvl="0">
              <a:buNone/>
            </a:pPr>
            <a:endParaRPr lang="fi-FI" sz="2000"/>
          </a:p>
          <a:p>
            <a:pPr lvl="0"/>
            <a:r>
              <a:rPr lang="fi-FI" sz="2000"/>
              <a:t>Ryhmätyömme onnistui loistavasti.</a:t>
            </a:r>
          </a:p>
          <a:p>
            <a:pPr lvl="0">
              <a:buNone/>
            </a:pPr>
            <a:r>
              <a:rPr lang="fi-FI" sz="2000"/>
              <a:t>+ tulimme nopeasti tutuiksi, yhteistyö eteni nopeasti, sovelsimme demokratiaa ryhmätyöskentelyssä &amp; pyrimme hyödyntämään kaikkien vahvuuksia (Tomi rakensi nettisivut, Anni muotoili flyerit jne..)</a:t>
            </a:r>
          </a:p>
          <a:p>
            <a:pPr lvl="0">
              <a:buNone/>
            </a:pPr>
            <a:r>
              <a:rPr lang="fi-FI" sz="2000"/>
              <a:t>- risteilevät aikataulut; töiden &amp; koulujuttujen takia emme kaikki voineet olla läsnä 100%</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name="page11">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0" y="301625"/>
            <a:ext cx="9072563" cy="1262063"/>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fi-FI" dirty="0"/>
              <a:t>MITÄ OPIMME..</a:t>
            </a:r>
          </a:p>
        </p:txBody>
      </p:sp>
      <p:sp>
        <p:nvSpPr>
          <p:cNvPr id="3" name="Text Placeholder 2"/>
          <p:cNvSpPr txBox="1">
            <a:spLocks noGrp="1"/>
          </p:cNvSpPr>
          <p:nvPr>
            <p:ph type="body" idx="4294967295"/>
          </p:nvPr>
        </p:nvSpPr>
        <p:spPr>
          <a:xfrm>
            <a:off x="0" y="1670050"/>
            <a:ext cx="9070975" cy="4989513"/>
          </a:xfrm>
        </p:spPr>
        <p:txBody>
          <a:bodyPr>
            <a:normAutofit fontScale="92500" lnSpcReduction="20000"/>
          </a:bodyPr>
          <a:lstStyle>
            <a:defPPr marL="432000" lvl="0" indent="-324000">
              <a:spcBef>
                <a:spcPts val="0"/>
              </a:spcBef>
              <a:spcAft>
                <a:spcPts val="1417"/>
              </a:spcAft>
              <a:buSzPct val="45000"/>
              <a:buFont typeface="StarSymbol"/>
              <a:buNone/>
              <a:defRPr lang="fi-FI"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fi-FI"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45000"/>
              <a:buFont typeface="StarSymbol"/>
              <a:buChar char="●"/>
              <a:defRPr lang="fi-FI"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75000"/>
              <a:buFont typeface="StarSymbol"/>
              <a:buChar char="–"/>
              <a:defRPr lang="fi-FI"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45000"/>
              <a:buFont typeface="StarSymbol"/>
              <a:buChar char="●"/>
              <a:defRPr lang="fi-FI"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75000"/>
              <a:buFont typeface="StarSymbol"/>
              <a:buChar char="–"/>
              <a:defRPr lang="fi-FI"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9pPr>
          </a:lstStyle>
          <a:p>
            <a:pPr lvl="0">
              <a:buNone/>
            </a:pPr>
            <a:r>
              <a:rPr lang="fi-FI" sz="2000" dirty="0"/>
              <a:t> ”Yhteistyötaitoja ja muihin luottamista, sitä, että sanoo kyllä </a:t>
            </a:r>
            <a:r>
              <a:rPr lang="fi-FI" sz="2000" dirty="0" err="1"/>
              <a:t>ei:n</a:t>
            </a:r>
            <a:r>
              <a:rPr lang="fi-FI" sz="2000" dirty="0"/>
              <a:t> sijaan, pitkäjänteisyyttä.” </a:t>
            </a:r>
            <a:r>
              <a:rPr lang="fi-FI" sz="2000" i="1" dirty="0"/>
              <a:t>Jenna</a:t>
            </a:r>
          </a:p>
          <a:p>
            <a:pPr lvl="0">
              <a:buNone/>
            </a:pPr>
            <a:r>
              <a:rPr lang="fi-FI" sz="2000" dirty="0"/>
              <a:t>”Oli erittäin hyödyllistä, että oli kaikkia koulutusaloja, sillä oli laajempi skaala mitä on mahdollista tehdä ja mitä ei.” </a:t>
            </a:r>
            <a:r>
              <a:rPr lang="fi-FI" sz="2000" i="1" dirty="0" smtClean="0"/>
              <a:t>Anni</a:t>
            </a:r>
          </a:p>
          <a:p>
            <a:pPr lvl="0">
              <a:buNone/>
            </a:pPr>
            <a:r>
              <a:rPr lang="fi-FI" sz="2000" dirty="0" smtClean="0"/>
              <a:t>”Ryhmätyöskentely oli hauskaa. Koulutusohjelmien välistä yhteistyötä olisi kiva jatkaa myöhemminkin. Projektin aikana sain eniten oppia muilta opiskelijoilta. Luovan yhteistyön tekeminen oli palkitsevaa.” </a:t>
            </a:r>
            <a:r>
              <a:rPr lang="fi-FI" sz="2000" i="1" dirty="0" smtClean="0"/>
              <a:t>Kaisa</a:t>
            </a:r>
          </a:p>
          <a:p>
            <a:pPr lvl="0">
              <a:buNone/>
            </a:pPr>
            <a:r>
              <a:rPr lang="fi-FI" sz="2000" i="1" dirty="0" smtClean="0"/>
              <a:t>”</a:t>
            </a:r>
            <a:r>
              <a:rPr lang="fi-FI" sz="2000" dirty="0"/>
              <a:t>O</a:t>
            </a:r>
            <a:r>
              <a:rPr lang="fi-FI" sz="2000" dirty="0" smtClean="0"/>
              <a:t>pimme yhteistyötä ja ideointia sekä uusia taitoja muiden koulutusohjelmien opiskelijoilta.” </a:t>
            </a:r>
            <a:r>
              <a:rPr lang="fi-FI" sz="2000" i="1" dirty="0" smtClean="0"/>
              <a:t>Martti</a:t>
            </a:r>
          </a:p>
          <a:p>
            <a:pPr lvl="0">
              <a:buNone/>
            </a:pPr>
            <a:r>
              <a:rPr lang="fi-FI" sz="2000" i="1" dirty="0" smtClean="0"/>
              <a:t>”</a:t>
            </a:r>
            <a:r>
              <a:rPr lang="fi-FI" sz="2000" dirty="0" smtClean="0"/>
              <a:t> Projekti oli kiva, ehkä omalle koulutus ohjelmalle </a:t>
            </a:r>
            <a:r>
              <a:rPr lang="fi-FI" sz="2000" dirty="0" err="1" smtClean="0"/>
              <a:t>oisin</a:t>
            </a:r>
            <a:r>
              <a:rPr lang="fi-FI" sz="2000" dirty="0" smtClean="0"/>
              <a:t> </a:t>
            </a:r>
            <a:r>
              <a:rPr lang="fi-FI" sz="2000" dirty="0" err="1" smtClean="0"/>
              <a:t>kaivannu</a:t>
            </a:r>
            <a:r>
              <a:rPr lang="fi-FI" sz="2000" dirty="0" smtClean="0"/>
              <a:t> lisää tekemistä, tosi aika lailla yhteydessä siihen mitä alettiin työstää. </a:t>
            </a:r>
            <a:r>
              <a:rPr lang="fi-FI" sz="2000" dirty="0" err="1" smtClean="0"/>
              <a:t>Ite</a:t>
            </a:r>
            <a:r>
              <a:rPr lang="fi-FI" sz="2000" dirty="0" smtClean="0"/>
              <a:t> </a:t>
            </a:r>
            <a:r>
              <a:rPr lang="fi-FI" sz="2000" dirty="0" err="1" smtClean="0"/>
              <a:t>oisin</a:t>
            </a:r>
            <a:r>
              <a:rPr lang="fi-FI" sz="2000" dirty="0" smtClean="0"/>
              <a:t> </a:t>
            </a:r>
            <a:r>
              <a:rPr lang="fi-FI" sz="2000" dirty="0" err="1" smtClean="0"/>
              <a:t>kaivannu</a:t>
            </a:r>
            <a:r>
              <a:rPr lang="fi-FI" sz="2000" dirty="0" smtClean="0"/>
              <a:t> vähä tarkempaa tehtävän </a:t>
            </a:r>
            <a:r>
              <a:rPr lang="fi-FI" sz="2000" dirty="0" err="1" smtClean="0"/>
              <a:t>antoo</a:t>
            </a:r>
            <a:r>
              <a:rPr lang="fi-FI" sz="2000" dirty="0" smtClean="0"/>
              <a:t>! </a:t>
            </a:r>
            <a:r>
              <a:rPr lang="fi-FI" sz="2000" dirty="0" err="1"/>
              <a:t>K</a:t>
            </a:r>
            <a:r>
              <a:rPr lang="fi-FI" sz="2000" dirty="0" err="1" smtClean="0"/>
              <a:t>orkman</a:t>
            </a:r>
            <a:r>
              <a:rPr lang="fi-FI" sz="2000" dirty="0" smtClean="0"/>
              <a:t> puhu aika ympäripyöreitä ja maikat oli "innoissaan" kaikesta mitä me tehtiin.” </a:t>
            </a:r>
            <a:r>
              <a:rPr lang="fi-FI" sz="2000" i="1" dirty="0" smtClean="0"/>
              <a:t>Helmi</a:t>
            </a:r>
            <a:endParaRPr lang="fi-FI" sz="2000" i="1" dirty="0"/>
          </a:p>
          <a:p>
            <a:pPr lvl="0">
              <a:buNone/>
            </a:pPr>
            <a:endParaRPr lang="fi-FI" dirty="0"/>
          </a:p>
          <a:p>
            <a:pPr lvl="0">
              <a:buNone/>
            </a:pPr>
            <a:r>
              <a:rPr lang="fi-FI" dirty="0"/>
              <a:t> </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503999" y="539477"/>
            <a:ext cx="9071640" cy="6218803"/>
          </a:xfrm>
        </p:spPr>
        <p:txBody>
          <a:bodyPr/>
          <a:lstStyle/>
          <a:p>
            <a:pPr marL="108000" indent="0">
              <a:buNone/>
            </a:pPr>
            <a:r>
              <a:rPr lang="fi-FI" sz="2000" dirty="0" smtClean="0"/>
              <a:t>”Kiva </a:t>
            </a:r>
            <a:r>
              <a:rPr lang="fi-FI" sz="2000" dirty="0" err="1" smtClean="0"/>
              <a:t>nopee</a:t>
            </a:r>
            <a:r>
              <a:rPr lang="fi-FI" sz="2000" dirty="0" smtClean="0"/>
              <a:t> </a:t>
            </a:r>
            <a:r>
              <a:rPr lang="fi-FI" sz="2000" dirty="0" err="1" smtClean="0"/>
              <a:t>proggis</a:t>
            </a:r>
            <a:r>
              <a:rPr lang="fi-FI" sz="2000" dirty="0" smtClean="0"/>
              <a:t>. Vähän jäi </a:t>
            </a:r>
            <a:r>
              <a:rPr lang="fi-FI" sz="2000" dirty="0" err="1" smtClean="0"/>
              <a:t>epäselväks</a:t>
            </a:r>
            <a:r>
              <a:rPr lang="fi-FI" sz="2000" dirty="0" smtClean="0"/>
              <a:t> opettajien </a:t>
            </a:r>
            <a:r>
              <a:rPr lang="fi-FI" sz="2000" dirty="0" err="1" smtClean="0"/>
              <a:t>fiilistely</a:t>
            </a:r>
            <a:r>
              <a:rPr lang="fi-FI" sz="2000" dirty="0" smtClean="0"/>
              <a:t> </a:t>
            </a:r>
            <a:r>
              <a:rPr lang="fi-FI" sz="2000" dirty="0" err="1" smtClean="0"/>
              <a:t>sillon</a:t>
            </a:r>
            <a:r>
              <a:rPr lang="fi-FI" sz="2000" dirty="0" smtClean="0"/>
              <a:t> ihan alussa (menkää maahan makaamaan </a:t>
            </a:r>
            <a:r>
              <a:rPr lang="fi-FI" sz="2000" dirty="0" err="1" smtClean="0"/>
              <a:t>jne</a:t>
            </a:r>
            <a:r>
              <a:rPr lang="fi-FI" sz="2000" dirty="0" smtClean="0"/>
              <a:t>??) Ryhmän suhteen varmasti potentiaalia jäi käyttämättä huima määrä tehtävän kiireellisyyden takia. Pieni hiominen olisi varmasti tehnyt lopputuloksesta vaikuttavamman. Tehtävän mukavin osa oli se, että tutustui uusiin ihmisiin.” </a:t>
            </a:r>
            <a:r>
              <a:rPr lang="fi-FI" sz="2000" i="1" dirty="0" smtClean="0"/>
              <a:t>Petteri</a:t>
            </a:r>
          </a:p>
          <a:p>
            <a:pPr marL="108000" indent="0">
              <a:buNone/>
            </a:pPr>
            <a:endParaRPr lang="fi-FI" sz="2000" i="1" dirty="0"/>
          </a:p>
          <a:p>
            <a:pPr marL="108000" indent="0">
              <a:buNone/>
            </a:pPr>
            <a:r>
              <a:rPr lang="fi-FI" sz="2000" i="1" dirty="0" smtClean="0"/>
              <a:t>”</a:t>
            </a:r>
            <a:r>
              <a:rPr lang="fi-FI" sz="2000" dirty="0" smtClean="0"/>
              <a:t> Yhteistyö muiden koulutusohjelmien kanssa toi paljon uusia ideoita. Ryhmätyöskentely oli monipuolista ja vaihtelevaa. Pääsin kokeilemaan asioita, joita en normaalisti tekisi, mutta projektiin käytettävissä oleva aika tuntui melko lyhyeltä.” </a:t>
            </a:r>
            <a:r>
              <a:rPr lang="fi-FI" sz="2000" i="1" dirty="0" smtClean="0"/>
              <a:t>Tomi</a:t>
            </a:r>
            <a:endParaRPr lang="fi-FI" sz="2000" dirty="0"/>
          </a:p>
        </p:txBody>
      </p:sp>
    </p:spTree>
    <p:extLst>
      <p:ext uri="{BB962C8B-B14F-4D97-AF65-F5344CB8AC3E}">
        <p14:creationId xmlns:p14="http://schemas.microsoft.com/office/powerpoint/2010/main" val="5778318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name="page12">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0" y="538163"/>
            <a:ext cx="9070975" cy="1262062"/>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fi-FI" dirty="0"/>
              <a:t>ENSI KERRALLA..</a:t>
            </a:r>
          </a:p>
        </p:txBody>
      </p:sp>
      <p:sp>
        <p:nvSpPr>
          <p:cNvPr id="3" name="Text Placeholder 2"/>
          <p:cNvSpPr txBox="1">
            <a:spLocks noGrp="1"/>
          </p:cNvSpPr>
          <p:nvPr>
            <p:ph type="body" idx="4294967295"/>
          </p:nvPr>
        </p:nvSpPr>
        <p:spPr>
          <a:xfrm>
            <a:off x="0" y="1768475"/>
            <a:ext cx="9072563" cy="4989513"/>
          </a:xfrm>
        </p:spPr>
        <p:txBody>
          <a:bodyPr>
            <a:normAutofit/>
          </a:bodyPr>
          <a:lstStyle>
            <a:defPPr marL="432000" lvl="0" indent="-324000">
              <a:spcBef>
                <a:spcPts val="0"/>
              </a:spcBef>
              <a:spcAft>
                <a:spcPts val="1417"/>
              </a:spcAft>
              <a:buSzPct val="45000"/>
              <a:buFont typeface="StarSymbol"/>
              <a:buNone/>
              <a:defRPr lang="fi-FI"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fi-FI"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45000"/>
              <a:buFont typeface="StarSymbol"/>
              <a:buChar char="●"/>
              <a:defRPr lang="fi-FI"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75000"/>
              <a:buFont typeface="StarSymbol"/>
              <a:buChar char="–"/>
              <a:defRPr lang="fi-FI"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45000"/>
              <a:buFont typeface="StarSymbol"/>
              <a:buChar char="●"/>
              <a:defRPr lang="fi-FI"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75000"/>
              <a:buFont typeface="StarSymbol"/>
              <a:buChar char="–"/>
              <a:defRPr lang="fi-FI"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9pPr>
          </a:lstStyle>
          <a:p>
            <a:pPr lvl="0">
              <a:buNone/>
            </a:pPr>
            <a:endParaRPr lang="fi-FI" sz="2000"/>
          </a:p>
          <a:p>
            <a:pPr lvl="0"/>
            <a:r>
              <a:rPr lang="fi-FI" sz="2000"/>
              <a:t>Alun briiffaus selkeämmäksi – nyt emme vielä kahteen päivään kunnolla tajunneet mitä olimme tekemässä.</a:t>
            </a:r>
          </a:p>
          <a:p>
            <a:pPr lvl="0">
              <a:buNone/>
            </a:pPr>
            <a:endParaRPr lang="fi-FI" sz="2000"/>
          </a:p>
          <a:p>
            <a:pPr lvl="0"/>
            <a:r>
              <a:rPr lang="fi-FI" sz="2000"/>
              <a:t>Alun inspiraatioksi tarkoitettu ”ajatusleikki” runoineen ja kirjoineen ei liittynyt mielekkäästi itse teemaan, oli sekava ja ainakin meille lähes tarpeeton.</a:t>
            </a:r>
          </a:p>
          <a:p>
            <a:pPr lvl="0">
              <a:buNone/>
            </a:pPr>
            <a:endParaRPr lang="fi-FI" sz="2000"/>
          </a:p>
          <a:p>
            <a:pPr lvl="0"/>
            <a:r>
              <a:rPr lang="fi-FI" sz="2000"/>
              <a:t>Selkeät yhteyshenkilöt koko projektin ajaksi. Nyt ensimmäisten päivien jälkeen oikeita henkilöitä oli vaikea tavoittaa ja pahimmillaan soittorinkiin kertyi seitsemän eri tyyppiä.</a:t>
            </a:r>
          </a:p>
          <a:p>
            <a:pPr lvl="0">
              <a:buNone/>
            </a:pPr>
            <a:endParaRPr lang="fi-FI" sz="200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name="page2">
    <p:spTree>
      <p:nvGrpSpPr>
        <p:cNvPr id="1" name=""/>
        <p:cNvGrpSpPr/>
        <p:nvPr/>
      </p:nvGrpSpPr>
      <p:grpSpPr>
        <a:xfrm>
          <a:off x="0" y="0"/>
          <a:ext cx="0" cy="0"/>
          <a:chOff x="0" y="0"/>
          <a:chExt cx="0" cy="0"/>
        </a:xfrm>
      </p:grpSpPr>
      <p:sp>
        <p:nvSpPr>
          <p:cNvPr id="2" name="Text Placeholder 1"/>
          <p:cNvSpPr txBox="1">
            <a:spLocks noGrp="1"/>
          </p:cNvSpPr>
          <p:nvPr>
            <p:ph type="body" idx="4294967295"/>
          </p:nvPr>
        </p:nvSpPr>
        <p:spPr>
          <a:xfrm>
            <a:off x="0" y="1800225"/>
            <a:ext cx="9070975" cy="4989513"/>
          </a:xfrm>
        </p:spPr>
        <p:txBody>
          <a:bodyPr>
            <a:normAutofit/>
          </a:bodyPr>
          <a:lstStyle>
            <a:defPPr marL="432000" lvl="0" indent="-324000">
              <a:spcBef>
                <a:spcPts val="0"/>
              </a:spcBef>
              <a:spcAft>
                <a:spcPts val="1417"/>
              </a:spcAft>
              <a:buSzPct val="45000"/>
              <a:buFont typeface="StarSymbol"/>
              <a:buNone/>
              <a:defRPr lang="fi-FI"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fi-FI"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45000"/>
              <a:buFont typeface="StarSymbol"/>
              <a:buChar char="●"/>
              <a:defRPr lang="fi-FI"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75000"/>
              <a:buFont typeface="StarSymbol"/>
              <a:buChar char="–"/>
              <a:defRPr lang="fi-FI"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45000"/>
              <a:buFont typeface="StarSymbol"/>
              <a:buChar char="●"/>
              <a:defRPr lang="fi-FI"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75000"/>
              <a:buFont typeface="StarSymbol"/>
              <a:buChar char="–"/>
              <a:defRPr lang="fi-FI"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9pPr>
          </a:lstStyle>
          <a:p>
            <a:pPr lvl="0"/>
            <a:r>
              <a:rPr lang="fi-FI" sz="2200" b="1">
                <a:latin typeface="Arial" pitchFamily="34"/>
              </a:rPr>
              <a:t>Metropolis</a:t>
            </a:r>
            <a:r>
              <a:rPr lang="fi-FI" sz="2000">
                <a:latin typeface="Arial" pitchFamily="34"/>
              </a:rPr>
              <a:t> - viikko järjestettiin Metropolia Ammattikorkeakoulussa neljättä kertaa. Metropolis -viikko toteutettiin tällä kertaa yhteistyössä Helsingin Design Weekin kanssa.</a:t>
            </a:r>
          </a:p>
          <a:p>
            <a:pPr lvl="0"/>
            <a:endParaRPr lang="fi-FI" sz="2000">
              <a:latin typeface="Arial" pitchFamily="34"/>
            </a:endParaRPr>
          </a:p>
          <a:p>
            <a:pPr lvl="0"/>
            <a:r>
              <a:rPr lang="fi-FI" sz="2200" b="1">
                <a:latin typeface="Arial" pitchFamily="34"/>
              </a:rPr>
              <a:t>Viikon teemana</a:t>
            </a:r>
            <a:r>
              <a:rPr lang="fi-FI" sz="2000">
                <a:latin typeface="Arial" pitchFamily="34"/>
              </a:rPr>
              <a:t> oli </a:t>
            </a:r>
            <a:r>
              <a:rPr lang="fi-FI" sz="2000" i="1">
                <a:latin typeface="Arial" pitchFamily="34"/>
              </a:rPr>
              <a:t>”CoCreate Helsinki </a:t>
            </a:r>
            <a:r>
              <a:rPr lang="fi-FI" sz="2000">
                <a:latin typeface="Arial" pitchFamily="34"/>
              </a:rPr>
              <a:t>”. Opiskelijoiden tarkoitus oli ottaa kaupunkitila haltuun moniaistisesti.</a:t>
            </a:r>
          </a:p>
          <a:p>
            <a:pPr lvl="0"/>
            <a:endParaRPr lang="fi-FI" sz="2000">
              <a:latin typeface="Arial" pitchFamily="34"/>
            </a:endParaRPr>
          </a:p>
          <a:p>
            <a:pPr lvl="0"/>
            <a:r>
              <a:rPr lang="fi-FI" sz="2200" b="1">
                <a:latin typeface="Arial" pitchFamily="34"/>
              </a:rPr>
              <a:t>Metropolis - CoCreate Helsinki</a:t>
            </a:r>
            <a:r>
              <a:rPr lang="fi-FI" sz="2000">
                <a:latin typeface="Arial" pitchFamily="34"/>
              </a:rPr>
              <a:t> toteutui Helsingin keskustassa viikolla 35: 29.8. – 31.8.2012 (illat klo 15 - 19).</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page3">
    <p:spTree>
      <p:nvGrpSpPr>
        <p:cNvPr id="1" name=""/>
        <p:cNvGrpSpPr/>
        <p:nvPr/>
      </p:nvGrpSpPr>
      <p:grpSpPr>
        <a:xfrm>
          <a:off x="0" y="0"/>
          <a:ext cx="0" cy="0"/>
          <a:chOff x="0" y="0"/>
          <a:chExt cx="0" cy="0"/>
        </a:xfrm>
      </p:grpSpPr>
      <p:pic>
        <p:nvPicPr>
          <p:cNvPr id="2" name=""/>
          <p:cNvPicPr>
            <a:picLocks noChangeAspect="1"/>
          </p:cNvPicPr>
          <p:nvPr/>
        </p:nvPicPr>
        <p:blipFill>
          <a:blip r:embed="rId3">
            <a:lum/>
            <a:alphaModFix/>
          </a:blip>
          <a:srcRect/>
          <a:stretch>
            <a:fillRect/>
          </a:stretch>
        </p:blipFill>
        <p:spPr>
          <a:xfrm>
            <a:off x="4968304" y="467469"/>
            <a:ext cx="4683985" cy="4293573"/>
          </a:xfrm>
          <a:prstGeom prst="rect">
            <a:avLst/>
          </a:prstGeom>
          <a:noFill/>
          <a:ln>
            <a:noFill/>
          </a:ln>
        </p:spPr>
      </p:pic>
      <p:sp>
        <p:nvSpPr>
          <p:cNvPr id="3" name="Title 2"/>
          <p:cNvSpPr txBox="1">
            <a:spLocks noGrp="1"/>
          </p:cNvSpPr>
          <p:nvPr>
            <p:ph type="title" idx="4294967295"/>
          </p:nvPr>
        </p:nvSpPr>
        <p:spPr>
          <a:xfrm>
            <a:off x="1008063" y="360363"/>
            <a:ext cx="3384177" cy="1331242"/>
          </a:xfrm>
        </p:spPr>
        <p:txBody>
          <a:bodyPr>
            <a:normAutofit fontScale="90000"/>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fi-FI" dirty="0" smtClean="0">
                <a:latin typeface="Arial" pitchFamily="34"/>
              </a:rPr>
              <a:t>RYHMÄ7</a:t>
            </a:r>
            <a:br>
              <a:rPr lang="fi-FI" dirty="0" smtClean="0">
                <a:latin typeface="Arial" pitchFamily="34"/>
              </a:rPr>
            </a:br>
            <a:r>
              <a:rPr lang="fi-FI" dirty="0">
                <a:latin typeface="Arial" pitchFamily="34"/>
              </a:rPr>
              <a:t>/</a:t>
            </a:r>
            <a:r>
              <a:rPr lang="fi-FI" dirty="0" smtClean="0">
                <a:latin typeface="Arial" pitchFamily="34"/>
              </a:rPr>
              <a:t>R7</a:t>
            </a:r>
            <a:endParaRPr lang="fi-FI" dirty="0">
              <a:latin typeface="Arial" pitchFamily="34"/>
            </a:endParaRPr>
          </a:p>
        </p:txBody>
      </p:sp>
      <p:sp>
        <p:nvSpPr>
          <p:cNvPr id="4" name="Text Placeholder 3"/>
          <p:cNvSpPr txBox="1">
            <a:spLocks noGrp="1"/>
          </p:cNvSpPr>
          <p:nvPr>
            <p:ph type="body" idx="4294967295"/>
          </p:nvPr>
        </p:nvSpPr>
        <p:spPr>
          <a:xfrm>
            <a:off x="1008063" y="1670050"/>
            <a:ext cx="9072562" cy="4989513"/>
          </a:xfrm>
        </p:spPr>
        <p:txBody>
          <a:bodyPr>
            <a:normAutofit/>
          </a:bodyPr>
          <a:lstStyle>
            <a:defPPr marL="432000" lvl="0" indent="-324000">
              <a:spcBef>
                <a:spcPts val="0"/>
              </a:spcBef>
              <a:spcAft>
                <a:spcPts val="1417"/>
              </a:spcAft>
              <a:buSzPct val="45000"/>
              <a:buFont typeface="StarSymbol"/>
              <a:buNone/>
              <a:defRPr lang="fi-FI"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fi-FI"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45000"/>
              <a:buFont typeface="StarSymbol"/>
              <a:buChar char="●"/>
              <a:defRPr lang="fi-FI"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75000"/>
              <a:buFont typeface="StarSymbol"/>
              <a:buChar char="–"/>
              <a:defRPr lang="fi-FI"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45000"/>
              <a:buFont typeface="StarSymbol"/>
              <a:buChar char="●"/>
              <a:defRPr lang="fi-FI"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75000"/>
              <a:buFont typeface="StarSymbol"/>
              <a:buChar char="–"/>
              <a:defRPr lang="fi-FI"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9pPr>
          </a:lstStyle>
          <a:p>
            <a:pPr lvl="0">
              <a:buNone/>
            </a:pPr>
            <a:endParaRPr lang="fi-FI" sz="2000" dirty="0">
              <a:latin typeface="Adobe Fan Heiti Std B" pitchFamily="34"/>
            </a:endParaRPr>
          </a:p>
          <a:p>
            <a:pPr lvl="0">
              <a:buNone/>
            </a:pPr>
            <a:r>
              <a:rPr lang="fi-FI" sz="2400" b="1" dirty="0">
                <a:latin typeface="Arial" pitchFamily="34"/>
              </a:rPr>
              <a:t>Jäsenet:</a:t>
            </a:r>
          </a:p>
          <a:p>
            <a:pPr lvl="0">
              <a:buNone/>
            </a:pPr>
            <a:r>
              <a:rPr lang="fi-FI" sz="2000" dirty="0">
                <a:latin typeface="Arial" pitchFamily="34"/>
              </a:rPr>
              <a:t>Tomi Häkkinen, Anni Kunnas,</a:t>
            </a:r>
          </a:p>
          <a:p>
            <a:pPr lvl="0">
              <a:buNone/>
            </a:pPr>
            <a:r>
              <a:rPr lang="fi-FI" sz="2000" dirty="0">
                <a:latin typeface="Arial" pitchFamily="34"/>
              </a:rPr>
              <a:t>Martti </a:t>
            </a:r>
            <a:r>
              <a:rPr lang="fi-FI" sz="2000" dirty="0" err="1">
                <a:latin typeface="Arial" pitchFamily="34"/>
              </a:rPr>
              <a:t>Laivuori</a:t>
            </a:r>
            <a:r>
              <a:rPr lang="fi-FI" sz="2000" dirty="0">
                <a:latin typeface="Arial" pitchFamily="34"/>
              </a:rPr>
              <a:t>, Helmi Paulamäki,</a:t>
            </a:r>
          </a:p>
          <a:p>
            <a:pPr lvl="0">
              <a:buNone/>
            </a:pPr>
            <a:r>
              <a:rPr lang="fi-FI" sz="2000" dirty="0">
                <a:latin typeface="Arial" pitchFamily="34"/>
              </a:rPr>
              <a:t>Kaisa </a:t>
            </a:r>
            <a:r>
              <a:rPr lang="fi-FI" sz="2000" dirty="0" err="1">
                <a:latin typeface="Arial" pitchFamily="34"/>
              </a:rPr>
              <a:t>Eranti</a:t>
            </a:r>
            <a:r>
              <a:rPr lang="fi-FI" sz="2000" dirty="0">
                <a:latin typeface="Arial" pitchFamily="34"/>
              </a:rPr>
              <a:t>, Jenna </a:t>
            </a:r>
            <a:r>
              <a:rPr lang="fi-FI" sz="2000" dirty="0" err="1">
                <a:latin typeface="Arial" pitchFamily="34"/>
              </a:rPr>
              <a:t>Karas</a:t>
            </a:r>
            <a:r>
              <a:rPr lang="fi-FI" sz="2000" dirty="0">
                <a:latin typeface="Arial" pitchFamily="34"/>
              </a:rPr>
              <a:t>,</a:t>
            </a:r>
          </a:p>
          <a:p>
            <a:pPr lvl="0">
              <a:buNone/>
            </a:pPr>
            <a:r>
              <a:rPr lang="fi-FI" sz="2000" dirty="0">
                <a:latin typeface="Arial" pitchFamily="34"/>
              </a:rPr>
              <a:t>Petteri Riikonen</a:t>
            </a:r>
          </a:p>
          <a:p>
            <a:pPr lvl="0">
              <a:buNone/>
            </a:pPr>
            <a:endParaRPr lang="fi-FI" sz="2000" dirty="0">
              <a:latin typeface="Arial" pitchFamily="34"/>
            </a:endParaRPr>
          </a:p>
          <a:p>
            <a:pPr lvl="0">
              <a:buNone/>
            </a:pPr>
            <a:endParaRPr lang="fi-FI" sz="2000" dirty="0">
              <a:latin typeface="Arial" pitchFamily="34"/>
            </a:endParaRPr>
          </a:p>
          <a:p>
            <a:pPr lvl="0"/>
            <a:r>
              <a:rPr lang="fi-FI" sz="2000" dirty="0">
                <a:latin typeface="Arial" pitchFamily="34"/>
              </a:rPr>
              <a:t>Ryhmästämme löytyi </a:t>
            </a:r>
            <a:r>
              <a:rPr lang="fi-FI" sz="2000" dirty="0" err="1">
                <a:latin typeface="Arial" pitchFamily="34"/>
              </a:rPr>
              <a:t>digiviestinnän</a:t>
            </a:r>
            <a:r>
              <a:rPr lang="fi-FI" sz="2000" dirty="0">
                <a:latin typeface="Arial" pitchFamily="34"/>
              </a:rPr>
              <a:t> ja radio- ja tv-työn tulevia </a:t>
            </a:r>
            <a:r>
              <a:rPr lang="fi-FI" sz="2000" dirty="0" err="1">
                <a:latin typeface="Arial" pitchFamily="34"/>
              </a:rPr>
              <a:t>medianomeja</a:t>
            </a:r>
            <a:r>
              <a:rPr lang="fi-FI" sz="2000" dirty="0">
                <a:latin typeface="Arial" pitchFamily="34"/>
              </a:rPr>
              <a:t>, kulttuurituotannon, sisustussuunnittelun sekä musiikin opiskelijoita.</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name="page4">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0" y="301625"/>
            <a:ext cx="9072563" cy="1262063"/>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fi-FI"/>
              <a:t>LUPA KUUNNELLA</a:t>
            </a:r>
          </a:p>
        </p:txBody>
      </p:sp>
      <p:sp>
        <p:nvSpPr>
          <p:cNvPr id="3" name="Text Placeholder 2"/>
          <p:cNvSpPr txBox="1">
            <a:spLocks noGrp="1"/>
          </p:cNvSpPr>
          <p:nvPr>
            <p:ph type="body" idx="4294967295"/>
          </p:nvPr>
        </p:nvSpPr>
        <p:spPr>
          <a:xfrm>
            <a:off x="0" y="1768475"/>
            <a:ext cx="9072563" cy="4989513"/>
          </a:xfrm>
        </p:spPr>
        <p:txBody>
          <a:bodyPr>
            <a:normAutofit/>
          </a:bodyPr>
          <a:lstStyle>
            <a:defPPr marL="432000" lvl="0" indent="-324000">
              <a:spcBef>
                <a:spcPts val="0"/>
              </a:spcBef>
              <a:spcAft>
                <a:spcPts val="1417"/>
              </a:spcAft>
              <a:buSzPct val="45000"/>
              <a:buFont typeface="StarSymbol"/>
              <a:buNone/>
              <a:defRPr lang="fi-FI"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fi-FI"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45000"/>
              <a:buFont typeface="StarSymbol"/>
              <a:buChar char="●"/>
              <a:defRPr lang="fi-FI"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75000"/>
              <a:buFont typeface="StarSymbol"/>
              <a:buChar char="–"/>
              <a:defRPr lang="fi-FI"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45000"/>
              <a:buFont typeface="StarSymbol"/>
              <a:buChar char="●"/>
              <a:defRPr lang="fi-FI"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75000"/>
              <a:buFont typeface="StarSymbol"/>
              <a:buChar char="–"/>
              <a:defRPr lang="fi-FI"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9pPr>
          </a:lstStyle>
          <a:p>
            <a:pPr lvl="0"/>
            <a:r>
              <a:rPr lang="fi-FI" sz="2200"/>
              <a:t>Ensimmäinen muotoiltu idea:</a:t>
            </a:r>
          </a:p>
          <a:p>
            <a:pPr lvl="0"/>
            <a:r>
              <a:rPr lang="fi-FI" sz="2000"/>
              <a:t> </a:t>
            </a:r>
            <a:r>
              <a:rPr lang="fi-FI" sz="2000" i="1"/>
              <a:t>Julkisessa liikennevälineessä, ahtaassa ja hikisessä tilassa mikään ei ärsytä niin, kuin joku kanssamatkustajista puhumassa äänekkäästi puhelimeen - ja se, ettei kuule, mitä puhelimen toisessa päässä sanotaan! Hauskoja, ärsyttäviä, outoja &amp; jännittäviä puhelinkeskusteluja koko matkan täydeltä. Käsikirjoitettua &amp; todellisuuteen pohjautuvaa.</a:t>
            </a:r>
          </a:p>
          <a:p>
            <a:pPr lvl="0">
              <a:buNone/>
            </a:pPr>
            <a:endParaRPr lang="fi-FI" sz="2000" i="1"/>
          </a:p>
          <a:p>
            <a:pPr lvl="0">
              <a:buNone/>
            </a:pPr>
            <a:r>
              <a:rPr lang="fi-FI" sz="2000" i="1"/>
              <a:t>&gt; </a:t>
            </a:r>
            <a:r>
              <a:rPr lang="fi-FI" sz="2000"/>
              <a:t>Ääniteos, kesto n. 15 min</a:t>
            </a:r>
          </a:p>
          <a:p>
            <a:pPr lvl="0">
              <a:buNone/>
            </a:pPr>
            <a:r>
              <a:rPr lang="fi-FI" sz="2000"/>
              <a:t>&gt; Suunnittelu &amp; käsikirjoitus; koko ryhmä</a:t>
            </a:r>
          </a:p>
          <a:p>
            <a:pPr lvl="0">
              <a:buNone/>
            </a:pPr>
            <a:r>
              <a:rPr lang="fi-FI" sz="2000"/>
              <a:t>&gt; Tekninen toteutus; Kaisa Eranti, Jenna Karas, Petteri Riikonen</a:t>
            </a:r>
          </a:p>
          <a:p>
            <a:pPr lvl="0">
              <a:buNone/>
            </a:pPr>
            <a:r>
              <a:rPr lang="fi-FI" sz="2000"/>
              <a:t>&gt; Ääninäyttelijät; R7, muita Metropolis-ryhmien opiskelijoita</a:t>
            </a:r>
          </a:p>
          <a:p>
            <a:pPr lvl="0">
              <a:buNone/>
            </a:pPr>
            <a:endParaRPr lang="fi-FI" sz="200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name="page5">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0" y="301625"/>
            <a:ext cx="9072563" cy="1262063"/>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fi-FI" dirty="0" smtClean="0"/>
              <a:t>ENNEN </a:t>
            </a:r>
            <a:r>
              <a:rPr lang="fi-FI" dirty="0"/>
              <a:t>H-HETKEÄ..</a:t>
            </a:r>
          </a:p>
        </p:txBody>
      </p:sp>
      <p:sp>
        <p:nvSpPr>
          <p:cNvPr id="3" name="Text Placeholder 2"/>
          <p:cNvSpPr txBox="1">
            <a:spLocks noGrp="1"/>
          </p:cNvSpPr>
          <p:nvPr>
            <p:ph type="body" idx="4294967295"/>
          </p:nvPr>
        </p:nvSpPr>
        <p:spPr>
          <a:xfrm>
            <a:off x="0" y="1439863"/>
            <a:ext cx="9070975" cy="5302250"/>
          </a:xfrm>
        </p:spPr>
        <p:txBody>
          <a:bodyPr>
            <a:normAutofit lnSpcReduction="10000"/>
          </a:bodyPr>
          <a:lstStyle>
            <a:defPPr marL="432000" lvl="0" indent="-324000">
              <a:spcBef>
                <a:spcPts val="0"/>
              </a:spcBef>
              <a:spcAft>
                <a:spcPts val="1417"/>
              </a:spcAft>
              <a:buSzPct val="45000"/>
              <a:buFont typeface="StarSymbol"/>
              <a:buNone/>
              <a:defRPr lang="fi-FI" sz="3200" b="0" i="0" u="none" strike="noStrike" kern="1200">
                <a:ln>
                  <a:noFill/>
                </a:ln>
                <a:latin typeface="Arial" pitchFamily="18"/>
                <a:ea typeface="Microsoft YaHei" pitchFamily="2"/>
                <a:cs typeface="Mangal" pitchFamily="2"/>
              </a:defRPr>
            </a:defPPr>
            <a:lvl1pPr marL="432000" lvl="0" indent="-324000">
              <a:spcBef>
                <a:spcPts val="0"/>
              </a:spcBef>
              <a:spcAft>
                <a:spcPts val="1417"/>
              </a:spcAft>
              <a:buSzPct val="45000"/>
              <a:buFont typeface="StarSymbol"/>
              <a:buChar char="●"/>
              <a:defRPr lang="fi-FI" sz="3200" b="0" i="0" u="none" strike="noStrike" kern="1200">
                <a:ln>
                  <a:noFill/>
                </a:ln>
                <a:latin typeface="Arial" pitchFamily="18"/>
                <a:ea typeface="Microsoft YaHei" pitchFamily="2"/>
                <a:cs typeface="Mangal" pitchFamily="2"/>
              </a:defRPr>
            </a:lvl1pPr>
            <a:lvl2pPr marL="864000" lvl="1" indent="-324000">
              <a:spcBef>
                <a:spcPts val="0"/>
              </a:spcBef>
              <a:spcAft>
                <a:spcPts val="1134"/>
              </a:spcAft>
              <a:buSzPct val="45000"/>
              <a:buFont typeface="StarSymbol"/>
              <a:buChar char="●"/>
              <a:defRPr lang="fi-FI" sz="2800" b="0" i="0" u="none" strike="noStrike" kern="1200">
                <a:ln>
                  <a:noFill/>
                </a:ln>
                <a:latin typeface="Arial" pitchFamily="18"/>
                <a:ea typeface="Microsoft YaHei" pitchFamily="2"/>
                <a:cs typeface="Mangal" pitchFamily="2"/>
              </a:defRPr>
            </a:lvl2pPr>
            <a:lvl3pPr marL="1295999" lvl="2" indent="-288000">
              <a:spcBef>
                <a:spcPts val="0"/>
              </a:spcBef>
              <a:spcAft>
                <a:spcPts val="850"/>
              </a:spcAft>
              <a:buSzPct val="75000"/>
              <a:buFont typeface="StarSymbol"/>
              <a:buChar char="–"/>
              <a:defRPr lang="fi-FI" sz="2400" b="0" i="0" u="none" strike="noStrike" kern="1200">
                <a:ln>
                  <a:noFill/>
                </a:ln>
                <a:latin typeface="Arial" pitchFamily="18"/>
                <a:ea typeface="Microsoft YaHei" pitchFamily="2"/>
                <a:cs typeface="Mangal" pitchFamily="2"/>
              </a:defRPr>
            </a:lvl3pPr>
            <a:lvl4pPr marL="1728000" lvl="3" indent="-216000">
              <a:spcBef>
                <a:spcPts val="0"/>
              </a:spcBef>
              <a:spcAft>
                <a:spcPts val="567"/>
              </a:spcAft>
              <a:buSzPct val="45000"/>
              <a:buFont typeface="StarSymbol"/>
              <a:buChar char="●"/>
              <a:defRPr lang="fi-FI" sz="2000" b="0" i="0" u="none" strike="noStrike" kern="1200">
                <a:ln>
                  <a:noFill/>
                </a:ln>
                <a:latin typeface="Arial" pitchFamily="18"/>
                <a:ea typeface="Microsoft YaHei" pitchFamily="2"/>
                <a:cs typeface="Mangal" pitchFamily="2"/>
              </a:defRPr>
            </a:lvl4pPr>
            <a:lvl5pPr marL="2160000" lvl="4" indent="-216000">
              <a:spcBef>
                <a:spcPts val="0"/>
              </a:spcBef>
              <a:spcAft>
                <a:spcPts val="283"/>
              </a:spcAft>
              <a:buSzPct val="75000"/>
              <a:buFont typeface="StarSymbol"/>
              <a:buChar char="–"/>
              <a:defRPr lang="fi-FI" sz="2000" b="0" i="0" u="none" strike="noStrike" kern="1200">
                <a:ln>
                  <a:noFill/>
                </a:ln>
                <a:latin typeface="Arial" pitchFamily="18"/>
                <a:ea typeface="Microsoft YaHei" pitchFamily="2"/>
                <a:cs typeface="Mangal" pitchFamily="2"/>
              </a:defRPr>
            </a:lvl5pPr>
            <a:lvl6pPr marL="2592000" lvl="5"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6pPr>
            <a:lvl7pPr marL="3024000" lvl="6"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7pPr>
            <a:lvl8pPr marL="3456000" lvl="7"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8pPr>
            <a:lvl9pPr marL="3887999" lvl="8" indent="-216000">
              <a:spcBef>
                <a:spcPts val="0"/>
              </a:spcBef>
              <a:spcAft>
                <a:spcPts val="283"/>
              </a:spcAft>
              <a:buSzPct val="45000"/>
              <a:buFont typeface="StarSymbol"/>
              <a:buChar char="●"/>
              <a:defRPr lang="fi-FI" sz="2000" b="0" i="0" u="none" strike="noStrike" kern="1200">
                <a:ln>
                  <a:noFill/>
                </a:ln>
                <a:latin typeface="Arial" pitchFamily="18"/>
                <a:ea typeface="Microsoft YaHei" pitchFamily="2"/>
                <a:cs typeface="Mangal" pitchFamily="2"/>
              </a:defRPr>
            </a:lvl9pPr>
          </a:lstStyle>
          <a:p>
            <a:pPr lvl="0"/>
            <a:r>
              <a:rPr lang="fi-FI" sz="2000" dirty="0"/>
              <a:t> Teoksemme nettisivut; </a:t>
            </a:r>
            <a:r>
              <a:rPr lang="fi-FI" sz="2000" dirty="0">
                <a:hlinkClick r:id="rId3"/>
              </a:rPr>
              <a:t>http://users.metropolia.fi/~tomihakk/metropolis12/</a:t>
            </a:r>
          </a:p>
          <a:p>
            <a:pPr lvl="0">
              <a:buNone/>
            </a:pPr>
            <a:r>
              <a:rPr lang="fi-FI" sz="1800" dirty="0"/>
              <a:t>        (nähtävissä logo &amp; </a:t>
            </a:r>
            <a:r>
              <a:rPr lang="fi-FI" sz="1800" dirty="0" err="1"/>
              <a:t>flyeri</a:t>
            </a:r>
            <a:r>
              <a:rPr lang="fi-FI" sz="1800" dirty="0"/>
              <a:t>, sekä dokumentointia tekovaiheista)</a:t>
            </a:r>
          </a:p>
          <a:p>
            <a:pPr lvl="0" algn="l">
              <a:buNone/>
            </a:pPr>
            <a:endParaRPr lang="fi-FI" sz="2000" dirty="0"/>
          </a:p>
          <a:p>
            <a:pPr lvl="0" algn="l"/>
            <a:r>
              <a:rPr lang="fi-FI" sz="2200" dirty="0"/>
              <a:t> </a:t>
            </a:r>
            <a:r>
              <a:rPr lang="fi-FI" sz="2000" dirty="0"/>
              <a:t>Idean esittelyteksti</a:t>
            </a:r>
            <a:r>
              <a:rPr lang="fi-FI" sz="2000" dirty="0" smtClean="0"/>
              <a:t>;  </a:t>
            </a:r>
            <a:endParaRPr lang="fi-FI" sz="2000" dirty="0"/>
          </a:p>
          <a:p>
            <a:pPr lvl="0" algn="just">
              <a:buNone/>
            </a:pPr>
            <a:r>
              <a:rPr lang="fi-FI" sz="1800" i="1" dirty="0" smtClean="0"/>
              <a:t>      Ryhmämme </a:t>
            </a:r>
            <a:r>
              <a:rPr lang="fi-FI" sz="1800" i="1" dirty="0"/>
              <a:t>kiinnostui jo suunnittelun alkuvaiheessa ihmisten uteliaisuudesta </a:t>
            </a:r>
            <a:r>
              <a:rPr lang="fi-FI" sz="1800" i="1" dirty="0" smtClean="0"/>
              <a:t>muiden ihmisten </a:t>
            </a:r>
            <a:r>
              <a:rPr lang="fi-FI" sz="1800" i="1" dirty="0"/>
              <a:t>asioihin. Löysimme Intel UK </a:t>
            </a:r>
            <a:r>
              <a:rPr lang="fi-FI" sz="1800" i="1" dirty="0" err="1"/>
              <a:t>Newsroomin</a:t>
            </a:r>
            <a:r>
              <a:rPr lang="fi-FI" sz="1800" i="1" dirty="0"/>
              <a:t> tekemän tutkimuksen, jonka mukaan ihmisiä ärsyttää julkisissa liikennevälineissä tietokoneilla olevat, musiikkia kuuntelevat ja puhelimeen kailottavat henkilöt. Katso koko tutkimus täältä.</a:t>
            </a:r>
          </a:p>
          <a:p>
            <a:pPr lvl="0" algn="just">
              <a:buNone/>
            </a:pPr>
            <a:r>
              <a:rPr lang="fi-FI" sz="1800" i="1" dirty="0" smtClean="0"/>
              <a:t>      Ryhmässämme </a:t>
            </a:r>
            <a:r>
              <a:rPr lang="fi-FI" sz="1800" i="1" dirty="0"/>
              <a:t>aloimme pohtia tätä tutkimusta ja teimmekin olettamuksen, jonka mukaan ihmisiä ärsyttääkin vain se, etteivät he tiedä mitä kanssamatkustaja kuuntelee, mitä hän tekee tietokoneellaan tai kenen kanssa hän puhuu puhelimessa ja mistä aiheesta. Ihminen on aina ollut utelias ja päätimmekin antaa raitiovaunussa matkustaville kerrankin luvan olla sitä häpeilemättä. ”Lupa kuunnella” on ääniteos, joka koostuu ryhmämme kuulemista ja keksimistä puhelinkeskusteluista. Keskustelut päästävät kuuntelijan mielikuvituksen valloilleen!</a:t>
            </a:r>
          </a:p>
          <a:p>
            <a:pPr lvl="0">
              <a:buNone/>
            </a:pPr>
            <a:endParaRPr lang="fi-FI" sz="2000"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name="page6">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0" y="301625"/>
            <a:ext cx="9072563" cy="1262063"/>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fi-FI" sz="2000"/>
              <a:t>Valmistuneet flyerit ratikassa..</a:t>
            </a:r>
          </a:p>
        </p:txBody>
      </p:sp>
      <p:pic>
        <p:nvPicPr>
          <p:cNvPr id="4" name=""/>
          <p:cNvPicPr>
            <a:picLocks noChangeAspect="1"/>
          </p:cNvPicPr>
          <p:nvPr/>
        </p:nvPicPr>
        <p:blipFill>
          <a:blip r:embed="rId3">
            <a:lum/>
            <a:alphaModFix/>
          </a:blip>
          <a:srcRect/>
          <a:stretch>
            <a:fillRect/>
          </a:stretch>
        </p:blipFill>
        <p:spPr>
          <a:xfrm>
            <a:off x="540000" y="1260000"/>
            <a:ext cx="9000000" cy="59400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name="page7">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0" y="301625"/>
            <a:ext cx="9072563" cy="1262063"/>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fi-FI" sz="2000"/>
              <a:t>Teoksen kuuntelijoita..</a:t>
            </a:r>
          </a:p>
        </p:txBody>
      </p:sp>
      <p:pic>
        <p:nvPicPr>
          <p:cNvPr id="4" name=""/>
          <p:cNvPicPr>
            <a:picLocks noChangeAspect="1"/>
          </p:cNvPicPr>
          <p:nvPr/>
        </p:nvPicPr>
        <p:blipFill>
          <a:blip r:embed="rId3">
            <a:lum/>
            <a:alphaModFix/>
          </a:blip>
          <a:srcRect/>
          <a:stretch>
            <a:fillRect/>
          </a:stretch>
        </p:blipFill>
        <p:spPr>
          <a:xfrm flipH="1">
            <a:off x="3960000" y="2700000"/>
            <a:ext cx="5661360" cy="4478040"/>
          </a:xfrm>
          <a:prstGeom prst="rect">
            <a:avLst/>
          </a:prstGeom>
          <a:noFill/>
          <a:ln>
            <a:noFill/>
          </a:ln>
        </p:spPr>
      </p:pic>
      <p:pic>
        <p:nvPicPr>
          <p:cNvPr id="5" name=""/>
          <p:cNvPicPr>
            <a:picLocks noChangeAspect="1"/>
          </p:cNvPicPr>
          <p:nvPr/>
        </p:nvPicPr>
        <p:blipFill>
          <a:blip r:embed="rId4">
            <a:lum/>
            <a:alphaModFix/>
          </a:blip>
          <a:srcRect/>
          <a:stretch>
            <a:fillRect/>
          </a:stretch>
        </p:blipFill>
        <p:spPr>
          <a:xfrm>
            <a:off x="540000" y="1080000"/>
            <a:ext cx="5040000" cy="37800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name="page8">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0" y="301625"/>
            <a:ext cx="9072563" cy="1262063"/>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fi-FI" sz="2000"/>
              <a:t>Näistä kaiuttimista teos soi..</a:t>
            </a:r>
          </a:p>
        </p:txBody>
      </p:sp>
      <p:pic>
        <p:nvPicPr>
          <p:cNvPr id="4" name=""/>
          <p:cNvPicPr>
            <a:picLocks noChangeAspect="1"/>
          </p:cNvPicPr>
          <p:nvPr/>
        </p:nvPicPr>
        <p:blipFill>
          <a:blip r:embed="rId3">
            <a:lum/>
            <a:alphaModFix/>
          </a:blip>
          <a:srcRect/>
          <a:stretch>
            <a:fillRect/>
          </a:stretch>
        </p:blipFill>
        <p:spPr>
          <a:xfrm>
            <a:off x="360000" y="1260000"/>
            <a:ext cx="9180000" cy="59400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name="page9">
    <p:spTree>
      <p:nvGrpSpPr>
        <p:cNvPr id="1" name=""/>
        <p:cNvGrpSpPr/>
        <p:nvPr/>
      </p:nvGrpSpPr>
      <p:grpSpPr>
        <a:xfrm>
          <a:off x="0" y="0"/>
          <a:ext cx="0" cy="0"/>
          <a:chOff x="0" y="0"/>
          <a:chExt cx="0" cy="0"/>
        </a:xfrm>
      </p:grpSpPr>
      <p:sp>
        <p:nvSpPr>
          <p:cNvPr id="2" name="Title 1"/>
          <p:cNvSpPr txBox="1">
            <a:spLocks noGrp="1"/>
          </p:cNvSpPr>
          <p:nvPr>
            <p:ph type="title" idx="4294967295"/>
          </p:nvPr>
        </p:nvSpPr>
        <p:spPr>
          <a:xfrm>
            <a:off x="0" y="301625"/>
            <a:ext cx="9072563" cy="1262063"/>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l">
              <a:buNone/>
            </a:pPr>
            <a:r>
              <a:rPr lang="fi-FI" sz="2000"/>
              <a:t>Jennasta tuli vielä äänimies..</a:t>
            </a:r>
          </a:p>
        </p:txBody>
      </p:sp>
      <p:pic>
        <p:nvPicPr>
          <p:cNvPr id="4" name=""/>
          <p:cNvPicPr>
            <a:picLocks noChangeAspect="1"/>
          </p:cNvPicPr>
          <p:nvPr/>
        </p:nvPicPr>
        <p:blipFill>
          <a:blip r:embed="rId3">
            <a:lum/>
            <a:alphaModFix/>
          </a:blip>
          <a:srcRect/>
          <a:stretch>
            <a:fillRect/>
          </a:stretch>
        </p:blipFill>
        <p:spPr>
          <a:xfrm>
            <a:off x="540000" y="1260000"/>
            <a:ext cx="9081360" cy="591804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83</TotalTime>
  <Words>730</Words>
  <Application>Microsoft Office PowerPoint</Application>
  <PresentationFormat>On-screen Show (4:3)</PresentationFormat>
  <Paragraphs>63</Paragraphs>
  <Slides>13</Slides>
  <Notes>12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Technic</vt:lpstr>
      <vt:lpstr>LUPA KUUNNELLA</vt:lpstr>
      <vt:lpstr>PowerPoint Presentation</vt:lpstr>
      <vt:lpstr>RYHMÄ7 /R7</vt:lpstr>
      <vt:lpstr>LUPA KUUNNELLA</vt:lpstr>
      <vt:lpstr>ENNEN H-HETKEÄ..</vt:lpstr>
      <vt:lpstr>Valmistuneet flyerit ratikassa..</vt:lpstr>
      <vt:lpstr>Teoksen kuuntelijoita..</vt:lpstr>
      <vt:lpstr>Näistä kaiuttimista teos soi..</vt:lpstr>
      <vt:lpstr>Jennasta tuli vielä äänimies..</vt:lpstr>
      <vt:lpstr>POHDINTAA..</vt:lpstr>
      <vt:lpstr>MITÄ OPIMME..</vt:lpstr>
      <vt:lpstr>PowerPoint Presentation</vt:lpstr>
      <vt:lpstr>ENSI KERRALLA..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LUPA KUUNNELLA</dc:title>
  <dc:creator>Jenna Karas</dc:creator>
  <cp:lastModifiedBy>Administrator</cp:lastModifiedBy>
  <cp:revision>5</cp:revision>
  <dcterms:created xsi:type="dcterms:W3CDTF">2012-09-05T10:20:00Z</dcterms:created>
  <dcterms:modified xsi:type="dcterms:W3CDTF">2012-09-10T06:29:50Z</dcterms:modified>
</cp:coreProperties>
</file>