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2" r:id="rId6"/>
    <p:sldId id="264" r:id="rId7"/>
    <p:sldId id="259" r:id="rId8"/>
    <p:sldId id="261" r:id="rId9"/>
    <p:sldId id="265" r:id="rId10"/>
    <p:sldId id="260" r:id="rId11"/>
  </p:sldIdLst>
  <p:sldSz cx="9144000" cy="6858000" type="screen4x3"/>
  <p:notesSz cx="6858000" cy="91440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4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94265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603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8048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0587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853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81356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9555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1299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870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94586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2559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F0D74-0B9D-6D41-BDA8-BBE37318B67A}" type="datetimeFigureOut">
              <a:rPr lang="fi-FI" smtClean="0"/>
              <a:t>9/3/12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89702-4DEC-9941-B2E9-B5D3F5C88B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1841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c7D68nzpI8" TargetMode="External"/><Relationship Id="rId4" Type="http://schemas.openxmlformats.org/officeDocument/2006/relationships/hyperlink" Target="http://www.youtube.com/watch?v=D8qEG69Xvw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etuahanen.com/coclap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ocl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7200"/>
            <a:ext cx="9144000" cy="338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06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636673"/>
            <a:ext cx="8229600" cy="1143000"/>
          </a:xfrm>
        </p:spPr>
        <p:txBody>
          <a:bodyPr>
            <a:noAutofit/>
          </a:bodyPr>
          <a:lstStyle/>
          <a:p>
            <a:r>
              <a:rPr lang="fi-FI" dirty="0" smtClean="0">
                <a:solidFill>
                  <a:srgbClr val="E32497"/>
                </a:solidFill>
                <a:latin typeface="Arial"/>
                <a:cs typeface="Arial"/>
              </a:rPr>
              <a:t>Parannusehdotuksia vuodelle 2013</a:t>
            </a:r>
            <a:endParaRPr lang="fi-FI" dirty="0">
              <a:solidFill>
                <a:srgbClr val="E32497"/>
              </a:solidFill>
              <a:latin typeface="Arial"/>
              <a:cs typeface="Arial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291752"/>
            <a:ext cx="8229600" cy="422097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i-FI" sz="1600" dirty="0" smtClean="0">
                <a:latin typeface="Arial"/>
                <a:cs typeface="Arial"/>
              </a:rPr>
              <a:t>Ensimmäinen päivä sekava; odotimme, että pääsemme nopeammin asiaan. Vatsallaan pyörimiset ja lapaluun koskettelut hämmensivät ja turhauttivat tämän ikäisiä!</a:t>
            </a:r>
          </a:p>
          <a:p>
            <a:pPr>
              <a:buFontTx/>
              <a:buChar char="-"/>
            </a:pPr>
            <a:endParaRPr lang="fi-FI" sz="1600" dirty="0" smtClean="0"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fi-FI" sz="1600" dirty="0" smtClean="0">
                <a:latin typeface="Arial"/>
                <a:cs typeface="Arial"/>
              </a:rPr>
              <a:t>Tehtävänannon rajaaminen; vapaus on hyvästä, mutta hidasti ideointia  näin lyhyellä aikavälillä </a:t>
            </a:r>
          </a:p>
          <a:p>
            <a:pPr>
              <a:buFontTx/>
              <a:buChar char="-"/>
            </a:pPr>
            <a:endParaRPr lang="fi-FI" sz="1600" dirty="0" smtClean="0"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fi-FI" sz="1600" dirty="0" smtClean="0">
                <a:latin typeface="Arial"/>
                <a:cs typeface="Arial"/>
              </a:rPr>
              <a:t>Ohjeistuksessa ristiriitoja vapauden ja tiukkojen ohjeiden välillä</a:t>
            </a:r>
          </a:p>
          <a:p>
            <a:pPr>
              <a:buFontTx/>
              <a:buChar char="-"/>
            </a:pPr>
            <a:endParaRPr lang="fi-FI" sz="1600" dirty="0" smtClean="0"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fi-FI" sz="1600" dirty="0" smtClean="0">
                <a:latin typeface="Arial"/>
                <a:cs typeface="Arial"/>
              </a:rPr>
              <a:t>Projektin suunnittelu niin, että kaikkien linjojen edustajat pystyisivät osallistumaan paremmin</a:t>
            </a:r>
          </a:p>
          <a:p>
            <a:pPr>
              <a:buFontTx/>
              <a:buChar char="-"/>
            </a:pPr>
            <a:endParaRPr lang="fi-FI" sz="1600" dirty="0"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fi-FI" sz="1600" dirty="0" smtClean="0">
                <a:latin typeface="Arial"/>
                <a:cs typeface="Arial"/>
              </a:rPr>
              <a:t>Selkeämpi aikataulutus (ei menisi muiden kurssien kanssa päällekkäin)</a:t>
            </a:r>
          </a:p>
          <a:p>
            <a:pPr>
              <a:buFontTx/>
              <a:buChar char="-"/>
            </a:pPr>
            <a:endParaRPr lang="fi-FI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1447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coclapryhm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93" y="217574"/>
            <a:ext cx="8620180" cy="638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441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ryhm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8" y="248503"/>
            <a:ext cx="8517604" cy="638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122775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rgbClr val="E32497"/>
                </a:solidFill>
                <a:latin typeface="Arial"/>
                <a:cs typeface="Arial"/>
              </a:rPr>
              <a:t>Ajolista ja synopsis</a:t>
            </a:r>
            <a:endParaRPr lang="fi-FI" dirty="0">
              <a:solidFill>
                <a:srgbClr val="E32497"/>
              </a:solidFill>
              <a:latin typeface="Arial"/>
              <a:cs typeface="Arial"/>
            </a:endParaRPr>
          </a:p>
        </p:txBody>
      </p:sp>
      <p:sp>
        <p:nvSpPr>
          <p:cNvPr id="4" name="Tekstiruutu 3"/>
          <p:cNvSpPr txBox="1"/>
          <p:nvPr/>
        </p:nvSpPr>
        <p:spPr>
          <a:xfrm>
            <a:off x="457200" y="1629077"/>
            <a:ext cx="8229600" cy="467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>
                <a:latin typeface="Arial"/>
                <a:cs typeface="Arial"/>
              </a:rPr>
              <a:t>CoClap</a:t>
            </a:r>
            <a:r>
              <a:rPr lang="fi-FI" sz="1400" dirty="0">
                <a:latin typeface="Arial"/>
                <a:cs typeface="Arial"/>
              </a:rPr>
              <a:t> muodostuu videosta ja äänestä, jonka tavoitteena on saada kulttuuriratikassa matkustavat ihmiset osallistumaan ja tekemään yhdessä rytmikäs musiikkiteos taputuksen avulla</a:t>
            </a:r>
            <a:r>
              <a:rPr lang="fi-FI" sz="1400" dirty="0" smtClean="0">
                <a:latin typeface="Arial"/>
                <a:cs typeface="Arial"/>
              </a:rPr>
              <a:t>.</a:t>
            </a:r>
          </a:p>
          <a:p>
            <a:endParaRPr lang="fi-FI" sz="1400" dirty="0" smtClean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>
                <a:latin typeface="Arial"/>
                <a:cs typeface="Arial"/>
              </a:rPr>
              <a:t>Klo 16:00 Ratikka lähtee Oopperatalolta. Video pyörimään. Hiljennetään muut mahdolliset äänet lähistöltä, esim. metsän äänet. Alussa (ja esitysten väleissä) </a:t>
            </a:r>
            <a:r>
              <a:rPr lang="fi-FI" sz="1400" dirty="0" err="1">
                <a:latin typeface="Arial"/>
                <a:cs typeface="Arial"/>
              </a:rPr>
              <a:t>CoClap</a:t>
            </a:r>
            <a:r>
              <a:rPr lang="fi-FI" sz="1400" dirty="0">
                <a:latin typeface="Arial"/>
                <a:cs typeface="Arial"/>
              </a:rPr>
              <a:t> grafiikkaa + infoa</a:t>
            </a:r>
            <a:r>
              <a:rPr lang="fi-FI" sz="1400" dirty="0" smtClean="0">
                <a:latin typeface="Arial"/>
                <a:cs typeface="Arial"/>
              </a:rPr>
              <a:t>.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>
                <a:latin typeface="Arial"/>
                <a:cs typeface="Arial"/>
              </a:rPr>
              <a:t>Klo 16:10 Ensimmäinen </a:t>
            </a:r>
            <a:r>
              <a:rPr lang="fi-FI" sz="1400" dirty="0" err="1">
                <a:latin typeface="Arial"/>
                <a:cs typeface="Arial"/>
              </a:rPr>
              <a:t>CoClap</a:t>
            </a:r>
            <a:r>
              <a:rPr lang="fi-FI" sz="1400" dirty="0">
                <a:latin typeface="Arial"/>
                <a:cs typeface="Arial"/>
              </a:rPr>
              <a:t> esitys. Kesto n. 7 min. Koko videon pituus 30 min, joka </a:t>
            </a:r>
            <a:r>
              <a:rPr lang="fi-FI" sz="1400" dirty="0" err="1">
                <a:latin typeface="Arial"/>
                <a:cs typeface="Arial"/>
              </a:rPr>
              <a:t>luuppaa</a:t>
            </a:r>
            <a:r>
              <a:rPr lang="fi-FI" sz="1400" dirty="0">
                <a:latin typeface="Arial"/>
                <a:cs typeface="Arial"/>
              </a:rPr>
              <a:t> 2 kertaa tunnin aikana</a:t>
            </a:r>
            <a:r>
              <a:rPr lang="fi-FI" sz="1400" dirty="0" smtClean="0">
                <a:latin typeface="Arial"/>
                <a:cs typeface="Arial"/>
              </a:rPr>
              <a:t>.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>
                <a:latin typeface="Arial"/>
                <a:cs typeface="Arial"/>
              </a:rPr>
              <a:t>Klo 16:30 Ratikka lähtee takaisin Ensi Linjalta</a:t>
            </a:r>
            <a:r>
              <a:rPr lang="fi-FI" sz="1400" dirty="0" smtClean="0">
                <a:latin typeface="Arial"/>
                <a:cs typeface="Arial"/>
              </a:rPr>
              <a:t>.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>
                <a:latin typeface="Arial"/>
                <a:cs typeface="Arial"/>
              </a:rPr>
              <a:t>Klo 16:40 Toinen </a:t>
            </a:r>
            <a:r>
              <a:rPr lang="fi-FI" sz="1400" dirty="0" err="1">
                <a:latin typeface="Arial"/>
                <a:cs typeface="Arial"/>
              </a:rPr>
              <a:t>CoClap</a:t>
            </a:r>
            <a:r>
              <a:rPr lang="fi-FI" sz="1400" dirty="0">
                <a:latin typeface="Arial"/>
                <a:cs typeface="Arial"/>
              </a:rPr>
              <a:t> esitys. Kesto n. 7 min</a:t>
            </a:r>
            <a:r>
              <a:rPr lang="fi-FI" sz="1400" dirty="0" smtClean="0">
                <a:latin typeface="Arial"/>
                <a:cs typeface="Arial"/>
              </a:rPr>
              <a:t>.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>
                <a:latin typeface="Arial"/>
                <a:cs typeface="Arial"/>
              </a:rPr>
              <a:t>Klo 17:00 </a:t>
            </a:r>
            <a:r>
              <a:rPr lang="fi-FI" sz="1400" dirty="0" err="1">
                <a:latin typeface="Arial"/>
                <a:cs typeface="Arial"/>
              </a:rPr>
              <a:t>CoClap</a:t>
            </a:r>
            <a:r>
              <a:rPr lang="fi-FI" sz="1400" dirty="0">
                <a:latin typeface="Arial"/>
                <a:cs typeface="Arial"/>
              </a:rPr>
              <a:t> kokonaisuus loppuu</a:t>
            </a:r>
          </a:p>
          <a:p>
            <a:r>
              <a:rPr lang="fi-FI" sz="1400" dirty="0">
                <a:latin typeface="Arial"/>
                <a:cs typeface="Arial"/>
              </a:rPr>
              <a:t>-&gt; Mahdollisesti esitetään klo 17 jälkeen vielä kerran. (Eli luupataan yhteensä kolmesti.</a:t>
            </a:r>
            <a:r>
              <a:rPr lang="fi-FI" sz="1400" dirty="0" smtClean="0">
                <a:latin typeface="Arial"/>
                <a:cs typeface="Arial"/>
              </a:rPr>
              <a:t>)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b="1" dirty="0">
                <a:latin typeface="Arial"/>
                <a:cs typeface="Arial"/>
              </a:rPr>
              <a:t>MUUTA</a:t>
            </a:r>
            <a:endParaRPr lang="fi-FI" sz="1400" dirty="0">
              <a:latin typeface="Arial"/>
              <a:cs typeface="Arial"/>
            </a:endParaRPr>
          </a:p>
          <a:p>
            <a:r>
              <a:rPr lang="fi-FI" sz="1400" dirty="0">
                <a:latin typeface="Arial"/>
                <a:cs typeface="Arial"/>
              </a:rPr>
              <a:t>Kulttuuriratikan matkustajat voivat tullessa tai lähtiessä piirtää oman kätensä ääriviivat + terveiset </a:t>
            </a:r>
            <a:r>
              <a:rPr lang="fi-FI" sz="1400" dirty="0" err="1">
                <a:latin typeface="Arial"/>
                <a:cs typeface="Arial"/>
              </a:rPr>
              <a:t>Whiteboardmarker-tusseilla</a:t>
            </a:r>
            <a:r>
              <a:rPr lang="fi-FI" sz="1400" dirty="0">
                <a:latin typeface="Arial"/>
                <a:cs typeface="Arial"/>
              </a:rPr>
              <a:t> ratikan takaikkunaan.</a:t>
            </a:r>
          </a:p>
          <a:p>
            <a:endParaRPr lang="fi-FI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4789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ryhma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83" y="635065"/>
            <a:ext cx="4219396" cy="5649400"/>
          </a:xfrm>
          <a:prstGeom prst="rect">
            <a:avLst/>
          </a:prstGeom>
        </p:spPr>
      </p:pic>
      <p:pic>
        <p:nvPicPr>
          <p:cNvPr id="5" name="Kuva 4" descr="ryhma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746" y="635065"/>
            <a:ext cx="4219396" cy="56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88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ryhma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18" y="505251"/>
            <a:ext cx="8892333" cy="592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5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/>
          <p:cNvSpPr txBox="1"/>
          <p:nvPr/>
        </p:nvSpPr>
        <p:spPr>
          <a:xfrm>
            <a:off x="621219" y="1182297"/>
            <a:ext cx="4127656" cy="5262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latin typeface="Arial"/>
                <a:cs typeface="Arial"/>
              </a:rPr>
              <a:t>+ </a:t>
            </a:r>
            <a:r>
              <a:rPr lang="fi-FI" sz="1400" dirty="0" err="1" smtClean="0">
                <a:latin typeface="Arial"/>
                <a:cs typeface="Arial"/>
              </a:rPr>
              <a:t>Metropolis</a:t>
            </a:r>
            <a:r>
              <a:rPr lang="fi-FI" sz="1400" dirty="0" smtClean="0">
                <a:latin typeface="Arial"/>
                <a:cs typeface="Arial"/>
              </a:rPr>
              <a:t> 2012 oli kurssina mielenkiintoinen,</a:t>
            </a:r>
          </a:p>
          <a:p>
            <a:r>
              <a:rPr lang="fi-FI" sz="1400" dirty="0">
                <a:latin typeface="Arial"/>
                <a:cs typeface="Arial"/>
              </a:rPr>
              <a:t>k</a:t>
            </a:r>
            <a:r>
              <a:rPr lang="fi-FI" sz="1400" dirty="0" smtClean="0">
                <a:latin typeface="Arial"/>
                <a:cs typeface="Arial"/>
              </a:rPr>
              <a:t>oska normaalisti emme pääse kosketuksiin muiden linjojen kanssa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+ Ryhmämme idean </a:t>
            </a:r>
            <a:r>
              <a:rPr lang="fi-FI" sz="1400" dirty="0">
                <a:latin typeface="Arial"/>
                <a:cs typeface="Arial"/>
              </a:rPr>
              <a:t>hyvä ja helppo toteutettavuus</a:t>
            </a:r>
          </a:p>
          <a:p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+ Ryhmäläisten aikataulujen yhteensopivuus ja joustavuus</a:t>
            </a:r>
            <a:endParaRPr lang="fi-FI" sz="1400" dirty="0">
              <a:latin typeface="Arial"/>
              <a:cs typeface="Arial"/>
            </a:endParaRPr>
          </a:p>
          <a:p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+ Ei </a:t>
            </a:r>
            <a:r>
              <a:rPr lang="fi-FI" sz="1400" dirty="0">
                <a:latin typeface="Arial"/>
                <a:cs typeface="Arial"/>
              </a:rPr>
              <a:t>menty sieltä, missä aita on matalin</a:t>
            </a:r>
          </a:p>
          <a:p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+ Oli </a:t>
            </a:r>
            <a:r>
              <a:rPr lang="fi-FI" sz="1400" dirty="0">
                <a:latin typeface="Arial"/>
                <a:cs typeface="Arial"/>
              </a:rPr>
              <a:t>hienoa nähdä, miten erilaista osaamista ryhmästä </a:t>
            </a:r>
            <a:r>
              <a:rPr lang="fi-FI" sz="1400" dirty="0" smtClean="0">
                <a:latin typeface="Arial"/>
                <a:cs typeface="Arial"/>
              </a:rPr>
              <a:t>löytyi. Jokainen </a:t>
            </a:r>
            <a:r>
              <a:rPr lang="fi-FI" sz="1400" dirty="0">
                <a:latin typeface="Arial"/>
                <a:cs typeface="Arial"/>
              </a:rPr>
              <a:t>tarttui toimeen siinä, missä koki olevansa eniten vahvoilla </a:t>
            </a:r>
          </a:p>
          <a:p>
            <a:r>
              <a:rPr lang="fi-FI" sz="1400" dirty="0">
                <a:latin typeface="Arial"/>
                <a:cs typeface="Arial"/>
              </a:rPr>
              <a:t>ja otti rohkeasti vastuuta </a:t>
            </a:r>
            <a:r>
              <a:rPr lang="fi-FI" sz="1400" dirty="0" smtClean="0">
                <a:latin typeface="Arial"/>
                <a:cs typeface="Arial"/>
              </a:rPr>
              <a:t>itselleen,</a:t>
            </a:r>
          </a:p>
          <a:p>
            <a:r>
              <a:rPr lang="fi-FI" sz="1400" dirty="0" smtClean="0">
                <a:latin typeface="Arial"/>
                <a:cs typeface="Arial"/>
              </a:rPr>
              <a:t>ns</a:t>
            </a:r>
            <a:r>
              <a:rPr lang="fi-FI" sz="1400" dirty="0">
                <a:latin typeface="Arial"/>
                <a:cs typeface="Arial"/>
              </a:rPr>
              <a:t>. "vapaamatkustajia" ei </a:t>
            </a:r>
          </a:p>
          <a:p>
            <a:r>
              <a:rPr lang="fi-FI" sz="1400" dirty="0">
                <a:latin typeface="Arial"/>
                <a:cs typeface="Arial"/>
              </a:rPr>
              <a:t>ryhmästämme löytynyt</a:t>
            </a:r>
          </a:p>
          <a:p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+ Tiedotus </a:t>
            </a:r>
            <a:r>
              <a:rPr lang="fi-FI" sz="1400" dirty="0">
                <a:latin typeface="Arial"/>
                <a:cs typeface="Arial"/>
              </a:rPr>
              <a:t>toimi projektin aikana hyvin; </a:t>
            </a:r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 err="1" smtClean="0">
                <a:latin typeface="Arial"/>
                <a:cs typeface="Arial"/>
              </a:rPr>
              <a:t>metropolis</a:t>
            </a:r>
            <a:r>
              <a:rPr lang="fi-FI" sz="1400" dirty="0" smtClean="0">
                <a:latin typeface="Arial"/>
                <a:cs typeface="Arial"/>
              </a:rPr>
              <a:t> </a:t>
            </a:r>
            <a:r>
              <a:rPr lang="fi-FI" sz="1400" dirty="0">
                <a:latin typeface="Arial"/>
                <a:cs typeface="Arial"/>
              </a:rPr>
              <a:t>2012 </a:t>
            </a:r>
            <a:r>
              <a:rPr lang="fi-FI" sz="1400" dirty="0" err="1">
                <a:latin typeface="Arial"/>
                <a:cs typeface="Arial"/>
              </a:rPr>
              <a:t>facebook</a:t>
            </a:r>
            <a:r>
              <a:rPr lang="fi-FI" sz="1400" dirty="0">
                <a:latin typeface="Arial"/>
                <a:cs typeface="Arial"/>
              </a:rPr>
              <a:t> oli </a:t>
            </a:r>
          </a:p>
          <a:p>
            <a:r>
              <a:rPr lang="fi-FI" sz="1400" dirty="0">
                <a:latin typeface="Arial"/>
                <a:cs typeface="Arial"/>
              </a:rPr>
              <a:t>toimiva työkalu</a:t>
            </a:r>
            <a:r>
              <a:rPr lang="fi-FI" sz="1400" dirty="0" smtClean="0">
                <a:latin typeface="Arial"/>
                <a:cs typeface="Arial"/>
              </a:rPr>
              <a:t>. Lisäksi teimme ryhmällemme oman </a:t>
            </a:r>
            <a:r>
              <a:rPr lang="fi-FI" sz="1400" dirty="0" err="1" smtClean="0">
                <a:latin typeface="Arial"/>
                <a:cs typeface="Arial"/>
              </a:rPr>
              <a:t>facebook-sivun</a:t>
            </a:r>
            <a:r>
              <a:rPr lang="fi-FI" sz="1400" dirty="0" smtClean="0">
                <a:latin typeface="Arial"/>
                <a:cs typeface="Arial"/>
              </a:rPr>
              <a:t>, jonka kautta tieto kulki jouhevasti.</a:t>
            </a:r>
            <a:endParaRPr lang="fi-FI" sz="1400" dirty="0">
              <a:latin typeface="Arial"/>
              <a:cs typeface="Arial"/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4748875" y="1194098"/>
            <a:ext cx="4113851" cy="569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latin typeface="Arial"/>
                <a:cs typeface="Arial"/>
              </a:rPr>
              <a:t>- Tehtävänannon määrittely epäselkeä: </a:t>
            </a:r>
          </a:p>
          <a:p>
            <a:r>
              <a:rPr lang="fi-FI" sz="1400" dirty="0" smtClean="0">
                <a:latin typeface="Arial"/>
                <a:cs typeface="Arial"/>
              </a:rPr>
              <a:t>Saimme luvan tehdä kaikkea, mutta emme tienneet mitä, missä ja milloin. Tehtävänannon pitäisi olla rajatumpi. Koska teemoja oli kolme (osallistuvuus, </a:t>
            </a:r>
            <a:r>
              <a:rPr lang="fi-FI" sz="1400" dirty="0" err="1" smtClean="0">
                <a:latin typeface="Arial"/>
                <a:cs typeface="Arial"/>
              </a:rPr>
              <a:t>helsinki</a:t>
            </a:r>
            <a:r>
              <a:rPr lang="fi-FI" sz="1400" dirty="0" smtClean="0">
                <a:latin typeface="Arial"/>
                <a:cs typeface="Arial"/>
              </a:rPr>
              <a:t> design </a:t>
            </a:r>
            <a:r>
              <a:rPr lang="fi-FI" sz="1400" dirty="0" err="1" smtClean="0">
                <a:latin typeface="Arial"/>
                <a:cs typeface="Arial"/>
              </a:rPr>
              <a:t>week</a:t>
            </a:r>
            <a:r>
              <a:rPr lang="fi-FI" sz="1400" dirty="0" smtClean="0">
                <a:latin typeface="Arial"/>
                <a:cs typeface="Arial"/>
              </a:rPr>
              <a:t> ja aistit), oli vaikea keksiä projektia, jossa kaikki 3 yhdistyisivät lyhyellä aikataululla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- Kulttuuriratikassa olisi ollut myös hyvä käydä jo </a:t>
            </a:r>
            <a:r>
              <a:rPr lang="fi-FI" sz="1400" dirty="0" err="1" smtClean="0">
                <a:latin typeface="Arial"/>
                <a:cs typeface="Arial"/>
              </a:rPr>
              <a:t>ekana</a:t>
            </a:r>
            <a:r>
              <a:rPr lang="fi-FI" sz="1400" dirty="0" smtClean="0">
                <a:latin typeface="Arial"/>
                <a:cs typeface="Arial"/>
              </a:rPr>
              <a:t> tai toisena päivänä! Näin olisi saanut heti käsitystä tilasta ja mahdollisuuksista.</a:t>
            </a:r>
          </a:p>
          <a:p>
            <a:pPr marL="285750" indent="-285750">
              <a:buFontTx/>
              <a:buChar char="-"/>
            </a:pPr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- Kaikki eivät päässeet hyödyntämään omaa osaamistaan (kaikilta linjoilta oppilaita)</a:t>
            </a:r>
          </a:p>
          <a:p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- Lyhyen projektin takia ei aikaa todelliselle synergialle, eikä aikaa oppia toisilta</a:t>
            </a:r>
          </a:p>
          <a:p>
            <a:pPr marL="285750" indent="-285750">
              <a:buFontTx/>
              <a:buChar char="-"/>
            </a:pPr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- Alun perin ilmoitettu kurssin kestoksi 1 viikko! Pidentynyt kurssi hankaloittaa jo alkanutta koulunkäyntiä, kun todellinen toteutus ja kurssipalautteen teko ovat myöhemmin kuin oli alun perin ilmoitettu</a:t>
            </a:r>
          </a:p>
          <a:p>
            <a:endParaRPr lang="fi-FI" sz="1400" dirty="0" smtClean="0"/>
          </a:p>
          <a:p>
            <a:endParaRPr lang="fi-FI" sz="1400" dirty="0"/>
          </a:p>
        </p:txBody>
      </p:sp>
      <p:sp>
        <p:nvSpPr>
          <p:cNvPr id="6" name="Tekstiruutu 5"/>
          <p:cNvSpPr txBox="1"/>
          <p:nvPr/>
        </p:nvSpPr>
        <p:spPr>
          <a:xfrm>
            <a:off x="621218" y="160477"/>
            <a:ext cx="82415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dirty="0" smtClean="0">
                <a:solidFill>
                  <a:srgbClr val="E32497"/>
                </a:solidFill>
                <a:latin typeface="Arial"/>
                <a:cs typeface="Arial"/>
              </a:rPr>
              <a:t>Projektin plussat </a:t>
            </a:r>
            <a:r>
              <a:rPr lang="fi-FI" sz="4400" dirty="0" smtClean="0">
                <a:solidFill>
                  <a:srgbClr val="E32497"/>
                </a:solidFill>
                <a:latin typeface="Arial"/>
                <a:cs typeface="Arial"/>
              </a:rPr>
              <a:t>ja miinukset</a:t>
            </a:r>
            <a:endParaRPr lang="fi-FI" sz="4400" dirty="0">
              <a:solidFill>
                <a:srgbClr val="E32497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204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89921"/>
            <a:ext cx="8229600" cy="1143000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rgbClr val="E32497"/>
                </a:solidFill>
                <a:latin typeface="Arial"/>
                <a:cs typeface="Arial"/>
              </a:rPr>
              <a:t>Tapahtuma ja toteutus</a:t>
            </a:r>
            <a:endParaRPr lang="fi-FI" dirty="0">
              <a:solidFill>
                <a:srgbClr val="E32497"/>
              </a:solidFill>
              <a:latin typeface="Arial"/>
              <a:cs typeface="Arial"/>
            </a:endParaRPr>
          </a:p>
        </p:txBody>
      </p:sp>
      <p:sp>
        <p:nvSpPr>
          <p:cNvPr id="4" name="Tekstiruutu 3"/>
          <p:cNvSpPr txBox="1"/>
          <p:nvPr/>
        </p:nvSpPr>
        <p:spPr>
          <a:xfrm>
            <a:off x="650469" y="1801223"/>
            <a:ext cx="41122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latin typeface="Arial"/>
                <a:cs typeface="Arial"/>
              </a:rPr>
              <a:t>+ Tekemämme videomme toimi ratikassa, saimme myös muun ulkoilmeen </a:t>
            </a:r>
            <a:r>
              <a:rPr lang="fi-FI" sz="1400" dirty="0" err="1" smtClean="0">
                <a:latin typeface="Arial"/>
                <a:cs typeface="Arial"/>
              </a:rPr>
              <a:t>CoClapin</a:t>
            </a:r>
            <a:r>
              <a:rPr lang="fi-FI" sz="1400" dirty="0" smtClean="0">
                <a:latin typeface="Arial"/>
                <a:cs typeface="Arial"/>
              </a:rPr>
              <a:t> mukaiseksi (irtomainokset, valot)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+ Riitti että edes yksi henkilö lähti mukaan taputukseen; muut seurasivat perässä!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+ Esitysten väli ja ajoitus osuivat nappiin</a:t>
            </a:r>
            <a:endParaRPr lang="fi-FI" sz="1400" dirty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- Jos aikaa olisi ollut tehtävälle enemmän, olisimme voineet tehdä esitysten väliin joitain aiheeseen sopivia </a:t>
            </a:r>
            <a:r>
              <a:rPr lang="fi-FI" sz="1400" dirty="0" err="1" smtClean="0">
                <a:latin typeface="Arial"/>
                <a:cs typeface="Arial"/>
              </a:rPr>
              <a:t>videoklippejä</a:t>
            </a:r>
            <a:endParaRPr lang="fi-FI" sz="1400" dirty="0">
              <a:latin typeface="Arial"/>
              <a:cs typeface="Arial"/>
            </a:endParaRPr>
          </a:p>
          <a:p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- Ihmisiä olisi toivonut paikalle enemmän, kulttuuriratikan reittiä pitäisi mainostaa useammassa paikassa</a:t>
            </a:r>
          </a:p>
          <a:p>
            <a:pPr marL="285750" indent="-285750">
              <a:buFontTx/>
              <a:buChar char="-"/>
            </a:pPr>
            <a:endParaRPr lang="fi-FI" sz="1400" dirty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  <a:p>
            <a:endParaRPr lang="fi-FI" dirty="0"/>
          </a:p>
        </p:txBody>
      </p:sp>
      <p:sp>
        <p:nvSpPr>
          <p:cNvPr id="8" name="Tekstiruutu 7"/>
          <p:cNvSpPr txBox="1"/>
          <p:nvPr/>
        </p:nvSpPr>
        <p:spPr>
          <a:xfrm>
            <a:off x="4445168" y="1815029"/>
            <a:ext cx="4141460" cy="440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b="1" dirty="0" smtClean="0">
                <a:solidFill>
                  <a:srgbClr val="000000"/>
                </a:solidFill>
                <a:latin typeface="Arial"/>
                <a:cs typeface="Arial"/>
              </a:rPr>
              <a:t>Media</a:t>
            </a:r>
          </a:p>
          <a:p>
            <a:endParaRPr lang="fi-FI" sz="1400" dirty="0">
              <a:solidFill>
                <a:srgbClr val="E32497"/>
              </a:solidFill>
              <a:latin typeface="Arial"/>
              <a:cs typeface="Arial"/>
            </a:endParaRPr>
          </a:p>
          <a:p>
            <a:r>
              <a:rPr lang="fi-FI" sz="1400" dirty="0">
                <a:solidFill>
                  <a:srgbClr val="000000"/>
                </a:solidFill>
                <a:latin typeface="Arial"/>
                <a:cs typeface="Arial"/>
                <a:hlinkClick r:id="rId2"/>
              </a:rPr>
              <a:t>http://www.eetuahanen.com/coclap</a:t>
            </a:r>
            <a:r>
              <a:rPr lang="fi-FI" sz="1400" dirty="0" smtClean="0">
                <a:solidFill>
                  <a:srgbClr val="000000"/>
                </a:solidFill>
                <a:latin typeface="Arial"/>
                <a:cs typeface="Arial"/>
                <a:hlinkClick r:id="rId2"/>
              </a:rPr>
              <a:t>/</a:t>
            </a:r>
            <a:endParaRPr lang="fi-FI" sz="1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fi-FI" sz="1400" dirty="0" err="1">
                <a:latin typeface="Arial"/>
                <a:cs typeface="Arial"/>
              </a:rPr>
              <a:t>https://www.facebook.com/CoClap</a:t>
            </a:r>
            <a:endParaRPr lang="fi-FI" sz="1400" dirty="0" smtClean="0">
              <a:latin typeface="Arial"/>
              <a:cs typeface="Arial"/>
            </a:endParaRPr>
          </a:p>
          <a:p>
            <a:endParaRPr lang="fi-FI" sz="1400" dirty="0">
              <a:solidFill>
                <a:srgbClr val="E32497"/>
              </a:solidFill>
              <a:latin typeface="Arial"/>
              <a:cs typeface="Arial"/>
            </a:endParaRPr>
          </a:p>
          <a:p>
            <a:r>
              <a:rPr lang="fi-FI" sz="1400" b="1" dirty="0" smtClean="0">
                <a:solidFill>
                  <a:srgbClr val="000000"/>
                </a:solidFill>
                <a:latin typeface="Arial"/>
                <a:cs typeface="Arial"/>
              </a:rPr>
              <a:t>Video</a:t>
            </a: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err="1" smtClean="0">
                <a:latin typeface="Arial"/>
                <a:cs typeface="Arial"/>
              </a:rPr>
              <a:t>Behind</a:t>
            </a:r>
            <a:r>
              <a:rPr lang="fi-FI" sz="1400" dirty="0" smtClean="0">
                <a:latin typeface="Arial"/>
                <a:cs typeface="Arial"/>
              </a:rPr>
              <a:t> the </a:t>
            </a:r>
            <a:r>
              <a:rPr lang="fi-FI" sz="1400" dirty="0" err="1" smtClean="0">
                <a:latin typeface="Arial"/>
                <a:cs typeface="Arial"/>
              </a:rPr>
              <a:t>scenes</a:t>
            </a:r>
            <a:endParaRPr lang="fi-FI" sz="1400" dirty="0" smtClean="0">
              <a:latin typeface="Arial"/>
              <a:cs typeface="Arial"/>
            </a:endParaRPr>
          </a:p>
          <a:p>
            <a:r>
              <a:rPr lang="fi-FI" sz="1400" dirty="0">
                <a:latin typeface="Arial"/>
                <a:cs typeface="Arial"/>
                <a:hlinkClick r:id="rId3"/>
              </a:rPr>
              <a:t>http://www.youtube.com/watch?v=</a:t>
            </a:r>
            <a:r>
              <a:rPr lang="fi-FI" sz="1400" dirty="0" smtClean="0">
                <a:latin typeface="Arial"/>
                <a:cs typeface="Arial"/>
                <a:hlinkClick r:id="rId3"/>
              </a:rPr>
              <a:t>6c7D68nzpI8</a:t>
            </a:r>
            <a:endParaRPr lang="fi-FI" sz="1400" dirty="0" smtClean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err="1" smtClean="0">
                <a:latin typeface="Arial"/>
                <a:cs typeface="Arial"/>
              </a:rPr>
              <a:t>CoClap</a:t>
            </a:r>
            <a:r>
              <a:rPr lang="fi-FI" sz="1400" dirty="0" smtClean="0">
                <a:latin typeface="Arial"/>
                <a:cs typeface="Arial"/>
              </a:rPr>
              <a:t> in action at kulttuuriratikka</a:t>
            </a:r>
          </a:p>
          <a:p>
            <a:r>
              <a:rPr lang="fi-FI" sz="1400" dirty="0">
                <a:latin typeface="Arial"/>
                <a:cs typeface="Arial"/>
                <a:hlinkClick r:id="rId4"/>
              </a:rPr>
              <a:t>http://www.youtube.com/watch?v=</a:t>
            </a:r>
            <a:r>
              <a:rPr lang="fi-FI" sz="1400" dirty="0" smtClean="0">
                <a:latin typeface="Arial"/>
                <a:cs typeface="Arial"/>
                <a:hlinkClick r:id="rId4"/>
              </a:rPr>
              <a:t>D8qEG69XvwE</a:t>
            </a:r>
            <a:endParaRPr lang="fi-FI" sz="1400" dirty="0" smtClean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  <a:p>
            <a:r>
              <a:rPr lang="fi-FI" sz="1400" dirty="0" smtClean="0">
                <a:latin typeface="Arial"/>
                <a:cs typeface="Arial"/>
              </a:rPr>
              <a:t>Kuvasimme myös tapahtuman Live </a:t>
            </a:r>
            <a:r>
              <a:rPr lang="fi-FI" sz="1400" dirty="0" err="1" smtClean="0">
                <a:latin typeface="Arial"/>
                <a:cs typeface="Arial"/>
              </a:rPr>
              <a:t>streamina</a:t>
            </a:r>
            <a:r>
              <a:rPr lang="fi-FI" sz="1400" dirty="0" smtClean="0">
                <a:latin typeface="Arial"/>
                <a:cs typeface="Arial"/>
              </a:rPr>
              <a:t>!</a:t>
            </a:r>
          </a:p>
          <a:p>
            <a:r>
              <a:rPr lang="fi-FI" sz="1400" dirty="0" err="1">
                <a:latin typeface="Arial"/>
                <a:cs typeface="Arial"/>
              </a:rPr>
              <a:t>http://www.eetuahanen.com/coclap</a:t>
            </a:r>
            <a:r>
              <a:rPr lang="fi-FI" sz="1400" dirty="0">
                <a:latin typeface="Arial"/>
                <a:cs typeface="Arial"/>
              </a:rPr>
              <a:t>/</a:t>
            </a:r>
            <a:endParaRPr lang="fi-FI" sz="1400" dirty="0" smtClean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  <a:p>
            <a:endParaRPr lang="fi-FI" sz="1400" dirty="0" smtClean="0">
              <a:latin typeface="Arial"/>
              <a:cs typeface="Arial"/>
            </a:endParaRPr>
          </a:p>
          <a:p>
            <a:endParaRPr lang="fi-FI" sz="1400" dirty="0" smtClean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  <a:p>
            <a:endParaRPr lang="fi-FI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3465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ratikka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74" y="1084610"/>
            <a:ext cx="4296118" cy="4296118"/>
          </a:xfrm>
          <a:prstGeom prst="rect">
            <a:avLst/>
          </a:prstGeom>
        </p:spPr>
      </p:pic>
      <p:pic>
        <p:nvPicPr>
          <p:cNvPr id="5" name="Kuva 4" descr="ratikk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240" y="1082237"/>
            <a:ext cx="4298491" cy="429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5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579</Words>
  <Application>Microsoft Macintosh PowerPoint</Application>
  <PresentationFormat>Näytössä katseltava diaesitys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10</vt:i4>
      </vt:variant>
    </vt:vector>
  </HeadingPairs>
  <TitlesOfParts>
    <vt:vector size="11" baseType="lpstr">
      <vt:lpstr>Office-teema</vt:lpstr>
      <vt:lpstr>PowerPoint-esitys</vt:lpstr>
      <vt:lpstr>PowerPoint-esitys</vt:lpstr>
      <vt:lpstr>PowerPoint-esitys</vt:lpstr>
      <vt:lpstr>Ajolista ja synopsis</vt:lpstr>
      <vt:lpstr>PowerPoint-esitys</vt:lpstr>
      <vt:lpstr>PowerPoint-esitys</vt:lpstr>
      <vt:lpstr>PowerPoint-esitys</vt:lpstr>
      <vt:lpstr>Tapahtuma ja toteutus</vt:lpstr>
      <vt:lpstr>PowerPoint-esitys</vt:lpstr>
      <vt:lpstr>Parannusehdotuksia vuodelle 2013</vt:lpstr>
    </vt:vector>
  </TitlesOfParts>
  <Company>Helsinki toimipiste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Weera Seppä</dc:creator>
  <cp:lastModifiedBy>Weera Seppä</cp:lastModifiedBy>
  <cp:revision>14</cp:revision>
  <dcterms:created xsi:type="dcterms:W3CDTF">2012-08-29T13:03:06Z</dcterms:created>
  <dcterms:modified xsi:type="dcterms:W3CDTF">2012-09-03T18:02:07Z</dcterms:modified>
</cp:coreProperties>
</file>