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73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60DEDEE-06B0-485E-9D12-D2D5247EFB5C}" type="datetimeFigureOut">
              <a:rPr lang="fi-FI" smtClean="0"/>
              <a:t>21.8.2012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j8Ba9rWhU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68" y="1333762"/>
            <a:ext cx="3492064" cy="419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123728" y="5524238"/>
            <a:ext cx="559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>
                <a:hlinkClick r:id="rId3"/>
              </a:rPr>
              <a:t>http://www.youtube.com/watch?v=7j8Ba9rWhUg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95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Matkanjohtaja</a:t>
            </a:r>
          </a:p>
          <a:p>
            <a:endParaRPr lang="fi-FI" dirty="0"/>
          </a:p>
          <a:p>
            <a:r>
              <a:rPr lang="fi-FI" dirty="0" smtClean="0"/>
              <a:t>Tai </a:t>
            </a:r>
          </a:p>
          <a:p>
            <a:endParaRPr lang="fi-FI" dirty="0"/>
          </a:p>
          <a:p>
            <a:r>
              <a:rPr lang="fi-FI" dirty="0" smtClean="0"/>
              <a:t>Puhekaraoke </a:t>
            </a:r>
          </a:p>
          <a:p>
            <a:endParaRPr lang="fi-FI" dirty="0"/>
          </a:p>
          <a:p>
            <a:r>
              <a:rPr lang="fi-FI" dirty="0" smtClean="0"/>
              <a:t>Tai</a:t>
            </a:r>
          </a:p>
          <a:p>
            <a:r>
              <a:rPr lang="fi-FI" dirty="0" smtClean="0"/>
              <a:t>Passikuvakoppi, </a:t>
            </a:r>
            <a:r>
              <a:rPr lang="fi-FI" dirty="0" err="1" smtClean="0"/>
              <a:t>polaroid</a:t>
            </a:r>
            <a:r>
              <a:rPr lang="fi-FI" dirty="0" smtClean="0"/>
              <a:t> –kaverikuvat (tahi </a:t>
            </a:r>
            <a:r>
              <a:rPr lang="fi-FI" dirty="0" err="1" smtClean="0"/>
              <a:t>H-spacen</a:t>
            </a:r>
            <a:r>
              <a:rPr lang="fi-FI" dirty="0" smtClean="0"/>
              <a:t> </a:t>
            </a:r>
            <a:r>
              <a:rPr lang="fi-FI" dirty="0" err="1" smtClean="0"/>
              <a:t>boxi</a:t>
            </a:r>
            <a:r>
              <a:rPr lang="fi-FI" dirty="0" smtClean="0"/>
              <a:t>)</a:t>
            </a:r>
          </a:p>
          <a:p>
            <a:r>
              <a:rPr lang="fi-FI" dirty="0" smtClean="0"/>
              <a:t>Tai</a:t>
            </a:r>
          </a:p>
          <a:p>
            <a:r>
              <a:rPr lang="fi-FI" dirty="0" smtClean="0"/>
              <a:t>Työnnä naamasi reiästä</a:t>
            </a:r>
          </a:p>
          <a:p>
            <a:endParaRPr lang="fi-FI" dirty="0"/>
          </a:p>
          <a:p>
            <a:r>
              <a:rPr lang="fi-FI" dirty="0" smtClean="0"/>
              <a:t>Tai Metropolia kassi </a:t>
            </a:r>
            <a:r>
              <a:rPr lang="fi-FI" dirty="0" err="1" smtClean="0"/>
              <a:t>selkänojiss</a:t>
            </a:r>
            <a:r>
              <a:rPr lang="fi-FI" dirty="0" smtClean="0"/>
              <a:t> &gt; design </a:t>
            </a:r>
            <a:r>
              <a:rPr lang="fi-FI" dirty="0" err="1" smtClean="0"/>
              <a:t>by</a:t>
            </a:r>
            <a:r>
              <a:rPr lang="fi-FI" dirty="0" smtClean="0"/>
              <a:t>  YOU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8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52150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err="1" smtClean="0"/>
              <a:t>RyhmäRummutus</a:t>
            </a:r>
            <a:r>
              <a:rPr lang="fi-FI" dirty="0" smtClean="0"/>
              <a:t> (videolla alkua, pianomusa päälle) 5 -15 min.</a:t>
            </a:r>
          </a:p>
          <a:p>
            <a:endParaRPr lang="fi-FI" dirty="0"/>
          </a:p>
          <a:p>
            <a:r>
              <a:rPr lang="fi-FI" dirty="0" smtClean="0"/>
              <a:t>Tarvitaan: paljonko tulee sähkö, </a:t>
            </a:r>
            <a:r>
              <a:rPr lang="fi-FI" dirty="0" err="1" smtClean="0"/>
              <a:t>skobet</a:t>
            </a:r>
            <a:r>
              <a:rPr lang="fi-FI" dirty="0" smtClean="0"/>
              <a:t> ?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9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52434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err="1" smtClean="0"/>
              <a:t>Itte</a:t>
            </a:r>
            <a:r>
              <a:rPr lang="fi-FI" dirty="0" smtClean="0"/>
              <a:t> tehdyt 3D lasit &gt; kuvia </a:t>
            </a:r>
            <a:r>
              <a:rPr lang="fi-FI" dirty="0" err="1" smtClean="0"/>
              <a:t>kattellaan</a:t>
            </a:r>
            <a:r>
              <a:rPr lang="fi-FI" dirty="0" smtClean="0"/>
              <a:t> niillä, kartta </a:t>
            </a:r>
          </a:p>
          <a:p>
            <a:endParaRPr lang="fi-FI" dirty="0"/>
          </a:p>
          <a:p>
            <a:r>
              <a:rPr lang="fi-FI" dirty="0" smtClean="0"/>
              <a:t>Tai</a:t>
            </a:r>
          </a:p>
          <a:p>
            <a:endParaRPr lang="fi-FI" dirty="0"/>
          </a:p>
          <a:p>
            <a:r>
              <a:rPr lang="fi-FI" dirty="0" smtClean="0"/>
              <a:t>Hääjuhla, turistibussi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10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94314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Ryhmät 1- 3 &gt; 15</a:t>
            </a:r>
          </a:p>
          <a:p>
            <a:endParaRPr lang="fi-FI" dirty="0"/>
          </a:p>
          <a:p>
            <a:r>
              <a:rPr lang="fi-FI" dirty="0" smtClean="0"/>
              <a:t>Ryhmät 4 – 6 &gt; 15.30</a:t>
            </a:r>
          </a:p>
          <a:p>
            <a:endParaRPr lang="fi-FI" dirty="0"/>
          </a:p>
          <a:p>
            <a:r>
              <a:rPr lang="fi-FI" dirty="0" smtClean="0"/>
              <a:t>Ryhmät 7 – 10 &gt; 16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Koskelan Varikolla tänään: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3519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Kolme päivää, kolme tilaa (?)</a:t>
            </a:r>
            <a:endParaRPr lang="fi-FI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09468872"/>
              </p:ext>
            </p:extLst>
          </p:nvPr>
        </p:nvGraphicFramePr>
        <p:xfrm>
          <a:off x="395536" y="3068960"/>
          <a:ext cx="7680324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0108"/>
                <a:gridCol w="2560108"/>
                <a:gridCol w="2560108"/>
              </a:tblGrid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Keskiviikko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Torstai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Perjantai</a:t>
                      </a:r>
                      <a:endParaRPr lang="fi-F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Pitkä kestoinen/</a:t>
                      </a:r>
                      <a:r>
                        <a:rPr lang="fi-FI" baseline="0" dirty="0" smtClean="0"/>
                        <a:t> sisustus videolla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Pitkä kestoinen/</a:t>
                      </a:r>
                      <a:r>
                        <a:rPr lang="fi-FI" baseline="0" dirty="0" smtClean="0"/>
                        <a:t> sisustus videolla</a:t>
                      </a:r>
                      <a:endParaRPr lang="fi-FI" dirty="0" smtClean="0"/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Pitkä kestoinen/</a:t>
                      </a:r>
                      <a:r>
                        <a:rPr lang="fi-FI" baseline="0" dirty="0" smtClean="0"/>
                        <a:t> sisustus videolla</a:t>
                      </a:r>
                      <a:endParaRPr lang="fi-FI" dirty="0" smtClean="0"/>
                    </a:p>
                    <a:p>
                      <a:endParaRPr lang="fi-F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16 – 17 live-esitys keskitilassa/ </a:t>
                      </a:r>
                      <a:r>
                        <a:rPr lang="fi-FI" dirty="0" err="1" smtClean="0"/>
                        <a:t>stage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16 – 17 live-esitys keskitilassa/ </a:t>
                      </a:r>
                      <a:r>
                        <a:rPr lang="fi-FI" dirty="0" err="1" smtClean="0"/>
                        <a:t>stage</a:t>
                      </a:r>
                      <a:endParaRPr lang="fi-FI" dirty="0" smtClean="0"/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16 – 17 live-esitys keskitilassa/ </a:t>
                      </a:r>
                      <a:r>
                        <a:rPr lang="fi-FI" dirty="0" err="1" smtClean="0"/>
                        <a:t>stage</a:t>
                      </a:r>
                      <a:endParaRPr lang="fi-FI" dirty="0" smtClean="0"/>
                    </a:p>
                    <a:p>
                      <a:endParaRPr lang="fi-F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544" y="1988840"/>
            <a:ext cx="4107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Ratikan tila jaettavissa kolmeen osaan???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33024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Metropolis</a:t>
            </a:r>
            <a:r>
              <a:rPr lang="fi-FI" dirty="0" smtClean="0"/>
              <a:t> 2012 – </a:t>
            </a:r>
            <a:r>
              <a:rPr lang="fi-FI" dirty="0" err="1" smtClean="0"/>
              <a:t>CoCreate</a:t>
            </a:r>
            <a:r>
              <a:rPr lang="fi-FI" dirty="0" smtClean="0"/>
              <a:t> Helsinki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Ideoiden ituja</a:t>
            </a:r>
          </a:p>
          <a:p>
            <a:r>
              <a:rPr lang="fi-FI" dirty="0" smtClean="0"/>
              <a:t>Tiistaina 21.8.12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18918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Sauna yhteen ratikan osaan</a:t>
            </a:r>
          </a:p>
          <a:p>
            <a:endParaRPr lang="fi-FI" dirty="0"/>
          </a:p>
          <a:p>
            <a:r>
              <a:rPr lang="fi-FI" dirty="0" smtClean="0"/>
              <a:t>Äänimaailma (kun menee ulos, tulee hyppy järveen ääni… jne.  tai tarinoita saunasta kerätään ratikassa, vihtoja, tuoksuja</a:t>
            </a:r>
          </a:p>
          <a:p>
            <a:endParaRPr lang="fi-FI" dirty="0"/>
          </a:p>
          <a:p>
            <a:r>
              <a:rPr lang="fi-FI" dirty="0" smtClean="0"/>
              <a:t>Ryhmän taiteilijat saunatakeissa/ pyyhkeet ympärillä</a:t>
            </a:r>
          </a:p>
          <a:p>
            <a:endParaRPr lang="fi-FI" dirty="0"/>
          </a:p>
          <a:p>
            <a:r>
              <a:rPr lang="fi-FI" dirty="0" smtClean="0"/>
              <a:t>Tarvitaan:</a:t>
            </a:r>
          </a:p>
          <a:p>
            <a:endParaRPr lang="fi-FI" dirty="0"/>
          </a:p>
          <a:p>
            <a:r>
              <a:rPr lang="fi-FI" dirty="0" smtClean="0"/>
              <a:t>Styroksia, kiviä, kiuas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56465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Ei vielä vahvaa idistä</a:t>
            </a:r>
          </a:p>
          <a:p>
            <a:endParaRPr lang="fi-FI" dirty="0"/>
          </a:p>
          <a:p>
            <a:r>
              <a:rPr lang="fi-FI" dirty="0" smtClean="0"/>
              <a:t>Yhdessä Ryhmän 1 kanssa (?????) : pysäkillä mökki, </a:t>
            </a:r>
            <a:r>
              <a:rPr lang="fi-FI" dirty="0" err="1" smtClean="0"/>
              <a:t>saunass</a:t>
            </a:r>
            <a:r>
              <a:rPr lang="fi-FI" dirty="0" smtClean="0"/>
              <a:t> voisi käydä ratikassa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7122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Ihmisten ajatuksia äänitetty, soitetaan ratikassa</a:t>
            </a:r>
          </a:p>
          <a:p>
            <a:endParaRPr lang="fi-FI" dirty="0"/>
          </a:p>
          <a:p>
            <a:r>
              <a:rPr lang="fi-FI" dirty="0" smtClean="0"/>
              <a:t>Tai</a:t>
            </a:r>
          </a:p>
          <a:p>
            <a:endParaRPr lang="fi-FI" dirty="0"/>
          </a:p>
          <a:p>
            <a:r>
              <a:rPr lang="fi-FI" dirty="0" smtClean="0"/>
              <a:t>Pysäkillä vilvoittelutila, </a:t>
            </a:r>
          </a:p>
          <a:p>
            <a:endParaRPr lang="fi-FI" dirty="0"/>
          </a:p>
          <a:p>
            <a:r>
              <a:rPr lang="fi-FI" dirty="0" smtClean="0"/>
              <a:t>Tai</a:t>
            </a:r>
          </a:p>
          <a:p>
            <a:endParaRPr lang="fi-FI" dirty="0"/>
          </a:p>
          <a:p>
            <a:r>
              <a:rPr lang="fi-FI" dirty="0" smtClean="0"/>
              <a:t>Valokuvia ihmisten ilmeistä ratikassa</a:t>
            </a:r>
          </a:p>
          <a:p>
            <a:endParaRPr lang="fi-FI" dirty="0"/>
          </a:p>
          <a:p>
            <a:r>
              <a:rPr lang="fi-FI" dirty="0" smtClean="0"/>
              <a:t>Tai ryhmän yksi kanssa: mitä saunassa funtsitaan &gt; ääneen ajattelu</a:t>
            </a:r>
          </a:p>
          <a:p>
            <a:endParaRPr lang="fi-FI" dirty="0"/>
          </a:p>
          <a:p>
            <a:r>
              <a:rPr lang="fi-FI" dirty="0" smtClean="0"/>
              <a:t>Tai järjestää ratikassa juhla: häät jne.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3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58053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Aikamatka menneisyyteen: kuvia matkan varrelta menneisyydestä, vanhahtava sisustus</a:t>
            </a:r>
          </a:p>
          <a:p>
            <a:r>
              <a:rPr lang="fi-FI" dirty="0" smtClean="0"/>
              <a:t>Vanhemman kaluston tunnelmaa: kukkaverhot, puupintaa, ikkunoihin </a:t>
            </a:r>
            <a:r>
              <a:rPr lang="fi-FI" dirty="0" err="1" smtClean="0"/>
              <a:t>sepiapinta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9736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Matkustajien viestejä sporaan: </a:t>
            </a:r>
            <a:r>
              <a:rPr lang="fi-FI" dirty="0" err="1" smtClean="0"/>
              <a:t>post-it</a:t>
            </a:r>
            <a:r>
              <a:rPr lang="fi-FI" dirty="0" smtClean="0"/>
              <a:t> –lapuilla, opiskelijat lukevat lappuja</a:t>
            </a:r>
          </a:p>
          <a:p>
            <a:r>
              <a:rPr lang="fi-FI" dirty="0" smtClean="0"/>
              <a:t>Osaratikasta metsäksi</a:t>
            </a:r>
          </a:p>
          <a:p>
            <a:r>
              <a:rPr lang="fi-FI" dirty="0" err="1" smtClean="0"/>
              <a:t>Post-it</a:t>
            </a:r>
            <a:r>
              <a:rPr lang="fi-FI" dirty="0" smtClean="0"/>
              <a:t> laput puitten lehtiä &gt; puu/ metsä rakentuu sporassa? 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13262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Hymy: videoinstallaatio 5 min. plus livelaulua</a:t>
            </a:r>
          </a:p>
          <a:p>
            <a:endParaRPr lang="fi-FI" dirty="0"/>
          </a:p>
          <a:p>
            <a:r>
              <a:rPr lang="fi-FI" dirty="0" smtClean="0"/>
              <a:t>Huomenna kuvataan, kasvoja tarvitaan</a:t>
            </a:r>
          </a:p>
          <a:p>
            <a:endParaRPr lang="fi-FI" dirty="0"/>
          </a:p>
          <a:p>
            <a:r>
              <a:rPr lang="fi-FI" dirty="0" smtClean="0"/>
              <a:t>Laulua, tausta tulee videosta</a:t>
            </a:r>
          </a:p>
          <a:p>
            <a:endParaRPr lang="fi-FI" dirty="0"/>
          </a:p>
          <a:p>
            <a:r>
              <a:rPr lang="fi-FI" dirty="0" smtClean="0"/>
              <a:t>Yrittää saada ihmiset hymyilemään.</a:t>
            </a:r>
          </a:p>
          <a:p>
            <a:r>
              <a:rPr lang="fi-FI" dirty="0" smtClean="0"/>
              <a:t>Tarvitaan: </a:t>
            </a:r>
            <a:r>
              <a:rPr lang="fi-FI" dirty="0" err="1" smtClean="0"/>
              <a:t>Metropolis</a:t>
            </a:r>
            <a:r>
              <a:rPr lang="fi-FI" dirty="0" smtClean="0"/>
              <a:t> - jengi kuvattavaksi &gt; hymyjä sata </a:t>
            </a:r>
            <a:r>
              <a:rPr lang="fi-FI" dirty="0" smtClean="0">
                <a:sym typeface="Wingdings" pitchFamily="2" charset="2"/>
              </a:rPr>
              <a:t></a:t>
            </a:r>
          </a:p>
          <a:p>
            <a:r>
              <a:rPr lang="fi-FI" dirty="0" smtClean="0">
                <a:sym typeface="Wingdings" pitchFamily="2" charset="2"/>
              </a:rPr>
              <a:t>Tv –studiossa kuvaus huomenna (?)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5201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Ratikassa ärsyttää luuriin puhuminen, koska ei tiedä, mistä keskustellaan &gt; jengi </a:t>
            </a:r>
            <a:r>
              <a:rPr lang="fi-FI" dirty="0" err="1" smtClean="0"/>
              <a:t>vois</a:t>
            </a:r>
            <a:r>
              <a:rPr lang="fi-FI" dirty="0" smtClean="0"/>
              <a:t> täyttää puuttuvat kohdat</a:t>
            </a:r>
          </a:p>
          <a:p>
            <a:endParaRPr lang="fi-FI" dirty="0"/>
          </a:p>
          <a:p>
            <a:r>
              <a:rPr lang="fi-FI" dirty="0" smtClean="0"/>
              <a:t>Tai</a:t>
            </a:r>
          </a:p>
          <a:p>
            <a:endParaRPr lang="fi-FI" dirty="0"/>
          </a:p>
          <a:p>
            <a:r>
              <a:rPr lang="fi-FI" dirty="0" smtClean="0"/>
              <a:t>Karaoke sporassa</a:t>
            </a:r>
          </a:p>
          <a:p>
            <a:endParaRPr lang="fi-FI" dirty="0"/>
          </a:p>
          <a:p>
            <a:r>
              <a:rPr lang="fi-FI" dirty="0" smtClean="0"/>
              <a:t>Tai</a:t>
            </a:r>
          </a:p>
          <a:p>
            <a:endParaRPr lang="fi-FI" dirty="0"/>
          </a:p>
          <a:p>
            <a:r>
              <a:rPr lang="fi-FI" dirty="0" smtClean="0"/>
              <a:t>Ääntä </a:t>
            </a:r>
            <a:r>
              <a:rPr lang="fi-FI" dirty="0" err="1" smtClean="0"/>
              <a:t>tullllleeeeee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 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05251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156</TotalTime>
  <Words>361</Words>
  <Application>Microsoft Office PowerPoint</Application>
  <PresentationFormat>On-screen Show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Mylar</vt:lpstr>
      <vt:lpstr>PowerPoint Presentation</vt:lpstr>
      <vt:lpstr>Metropolis 2012 – CoCreate Helsinki</vt:lpstr>
      <vt:lpstr>Ryhmä 1</vt:lpstr>
      <vt:lpstr>Ryhmä 2</vt:lpstr>
      <vt:lpstr>Ryhmä 3</vt:lpstr>
      <vt:lpstr>Ryhmä 4</vt:lpstr>
      <vt:lpstr>Ryhmä 5</vt:lpstr>
      <vt:lpstr>Ryhmä 6</vt:lpstr>
      <vt:lpstr>Ryhmä 7</vt:lpstr>
      <vt:lpstr>Ryhmä 8</vt:lpstr>
      <vt:lpstr>Ryhmä 9</vt:lpstr>
      <vt:lpstr>Ryhmä 10</vt:lpstr>
      <vt:lpstr>Koskelan Varikolla tänään:</vt:lpstr>
      <vt:lpstr>Kolme päivää, kolme tilaa (?)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20</cp:revision>
  <dcterms:created xsi:type="dcterms:W3CDTF">2012-05-02T08:55:11Z</dcterms:created>
  <dcterms:modified xsi:type="dcterms:W3CDTF">2012-08-21T09:53:59Z</dcterms:modified>
</cp:coreProperties>
</file>