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Ikäjakauma Hesarissa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Sheet1!$C$3</c:f>
              <c:strCache>
                <c:ptCount val="1"/>
                <c:pt idx="0">
                  <c:v>lukumäärä</c:v>
                </c:pt>
              </c:strCache>
            </c:strRef>
          </c:tx>
          <c:invertIfNegative val="0"/>
          <c:cat>
            <c:strRef>
              <c:f>Sheet1!$B$4:$B$12</c:f>
              <c:strCache>
                <c:ptCount val="9"/>
                <c:pt idx="0">
                  <c:v>0-5</c:v>
                </c:pt>
                <c:pt idx="1">
                  <c:v>6-10</c:v>
                </c:pt>
                <c:pt idx="2">
                  <c:v>11-15</c:v>
                </c:pt>
                <c:pt idx="3">
                  <c:v>16-20</c:v>
                </c:pt>
                <c:pt idx="4">
                  <c:v>21-30</c:v>
                </c:pt>
                <c:pt idx="5">
                  <c:v>31-40</c:v>
                </c:pt>
                <c:pt idx="6">
                  <c:v>41-50</c:v>
                </c:pt>
                <c:pt idx="7">
                  <c:v>51-60</c:v>
                </c:pt>
                <c:pt idx="8">
                  <c:v>61-80</c:v>
                </c:pt>
              </c:strCache>
            </c:strRef>
          </c:cat>
          <c:val>
            <c:numRef>
              <c:f>Sheet1!$C$4:$C$12</c:f>
              <c:numCache>
                <c:formatCode>General</c:formatCode>
                <c:ptCount val="9"/>
                <c:pt idx="0">
                  <c:v>3</c:v>
                </c:pt>
                <c:pt idx="1">
                  <c:v>7</c:v>
                </c:pt>
                <c:pt idx="2">
                  <c:v>1</c:v>
                </c:pt>
                <c:pt idx="3">
                  <c:v>2</c:v>
                </c:pt>
                <c:pt idx="4">
                  <c:v>33</c:v>
                </c:pt>
                <c:pt idx="5">
                  <c:v>13</c:v>
                </c:pt>
                <c:pt idx="6">
                  <c:v>21</c:v>
                </c:pt>
                <c:pt idx="7">
                  <c:v>15</c:v>
                </c:pt>
                <c:pt idx="8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436416"/>
        <c:axId val="79456896"/>
      </c:barChart>
      <c:catAx>
        <c:axId val="79436416"/>
        <c:scaling>
          <c:orientation val="minMax"/>
        </c:scaling>
        <c:delete val="0"/>
        <c:axPos val="b"/>
        <c:majorTickMark val="out"/>
        <c:minorTickMark val="none"/>
        <c:tickLblPos val="nextTo"/>
        <c:crossAx val="79456896"/>
        <c:crosses val="autoZero"/>
        <c:auto val="1"/>
        <c:lblAlgn val="ctr"/>
        <c:lblOffset val="100"/>
        <c:noMultiLvlLbl val="0"/>
      </c:catAx>
      <c:valAx>
        <c:axId val="79456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94364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4256448-9120-403B-9A4F-EB4B332E1E81}" type="datetimeFigureOut">
              <a:rPr lang="fi-FI" smtClean="0"/>
              <a:t>15.10.2012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B68CD03-E6DD-4F10-9A95-5F8836B35640}" type="slidenum">
              <a:rPr lang="fi-FI" smtClean="0"/>
              <a:t>‹#›</a:t>
            </a:fld>
            <a:endParaRPr lang="fi-FI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Noora, Pauliina, Heidi, Annika, Minna, </a:t>
            </a:r>
            <a:r>
              <a:rPr lang="fi-FI" b="1" dirty="0" smtClean="0"/>
              <a:t>Sampsa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>
                <a:latin typeface="Myriad Pro" pitchFamily="34" charset="0"/>
              </a:rPr>
              <a:t>Hesaritehtävä</a:t>
            </a:r>
            <a:endParaRPr lang="fi-FI" dirty="0">
              <a:latin typeface="Myriad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505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Taulukko</a:t>
            </a:r>
            <a:endParaRPr lang="fi-FI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4253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/>
              <a:t>Eri ikäiset ihmiset </a:t>
            </a:r>
            <a:r>
              <a:rPr lang="fi-FI" b="1" dirty="0" smtClean="0"/>
              <a:t>kuvissa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fi-FI" dirty="0" smtClean="0"/>
              <a:t>Miten ikäjakauma toteutuu lehdessä?</a:t>
            </a:r>
          </a:p>
          <a:p>
            <a:r>
              <a:rPr lang="fi-FI" dirty="0" smtClean="0"/>
              <a:t>20-30 </a:t>
            </a:r>
            <a:r>
              <a:rPr lang="fi-FI" dirty="0" err="1" smtClean="0"/>
              <a:t>vuotiaita</a:t>
            </a:r>
            <a:r>
              <a:rPr lang="fi-FI" dirty="0" smtClean="0"/>
              <a:t> on eniten (urheilu, mainokset, ammatit)</a:t>
            </a:r>
          </a:p>
          <a:p>
            <a:r>
              <a:rPr lang="fi-FI" dirty="0" smtClean="0"/>
              <a:t>Toiseksi eniten 40-60 </a:t>
            </a:r>
            <a:r>
              <a:rPr lang="fi-FI" dirty="0" err="1" smtClean="0"/>
              <a:t>vuotiaita</a:t>
            </a:r>
            <a:r>
              <a:rPr lang="fi-FI" dirty="0"/>
              <a:t> </a:t>
            </a:r>
            <a:r>
              <a:rPr lang="fi-FI" dirty="0" smtClean="0"/>
              <a:t>(asiantuntijoita, kokeneita osaajia, poliitikkoja)</a:t>
            </a:r>
          </a:p>
          <a:p>
            <a:r>
              <a:rPr lang="fi-FI" dirty="0" smtClean="0"/>
              <a:t>Vähän varhaisnuoria ja teinejä</a:t>
            </a:r>
          </a:p>
          <a:p>
            <a:r>
              <a:rPr lang="fi-FI" dirty="0" smtClean="0"/>
              <a:t>Lapsia vanhempien kanssa tai lastenvaatemainoksissa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3060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/>
              <a:t>Eri ikäiset ihmiset kuvissa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fi-FI" dirty="0" smtClean="0"/>
              <a:t>2. Syitä </a:t>
            </a:r>
            <a:r>
              <a:rPr lang="fi-FI" dirty="0"/>
              <a:t>ikäjakauman toteutumiseen</a:t>
            </a:r>
          </a:p>
          <a:p>
            <a:r>
              <a:rPr lang="fi-FI" dirty="0" smtClean="0"/>
              <a:t>Hesarin kohderyhmä: Nuoret aikuiset ja palkansaajat sekä suuret ikäluokat </a:t>
            </a:r>
          </a:p>
          <a:p>
            <a:r>
              <a:rPr lang="fi-FI" dirty="0" smtClean="0"/>
              <a:t>Nuoret eivät osta itse lehteä eivätkä ehkä ole kiinnostuneita sisällöstä (?) </a:t>
            </a:r>
          </a:p>
          <a:p>
            <a:r>
              <a:rPr lang="fi-FI" dirty="0" smtClean="0"/>
              <a:t>Julkaisumuoto tukee paneutuvaa lukemistapaa</a:t>
            </a:r>
          </a:p>
          <a:p>
            <a:r>
              <a:rPr lang="fi-FI" dirty="0" smtClean="0"/>
              <a:t>Yhteiskunta: Täysi-ikäinen väestö kuluttaa perinteistä lehtimediaa enemmän kuin nuoret (</a:t>
            </a:r>
            <a:r>
              <a:rPr lang="fi-FI" smtClean="0"/>
              <a:t>internetin uutispalvelut)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716034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35</TotalTime>
  <Words>104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Apothecary</vt:lpstr>
      <vt:lpstr>Hesaritehtävä</vt:lpstr>
      <vt:lpstr>Taulukko</vt:lpstr>
      <vt:lpstr>Eri ikäiset ihmiset kuvissa</vt:lpstr>
      <vt:lpstr>Eri ikäiset ihmiset kuvissa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Hesaritehtävä</dc:title>
  <dc:creator>Metropolia</dc:creator>
  <cp:lastModifiedBy>Metropolia</cp:lastModifiedBy>
  <cp:revision>2</cp:revision>
  <dcterms:created xsi:type="dcterms:W3CDTF">2012-10-15T12:08:55Z</dcterms:created>
  <dcterms:modified xsi:type="dcterms:W3CDTF">2012-10-15T12:44:51Z</dcterms:modified>
</cp:coreProperties>
</file>