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72AF66-0BE7-423D-A1D1-0E9F1936AD3A}" type="datetimeFigureOut">
              <a:rPr lang="fi-FI" smtClean="0"/>
              <a:pPr/>
              <a:t>11.10.2012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91F16-78E2-4C6D-9D0C-86236917104C}" type="slidenum">
              <a:rPr lang="fi-FI" smtClean="0"/>
              <a:pPr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>
                <a:latin typeface="Myriad Pro Cond" pitchFamily="34" charset="0"/>
              </a:rPr>
              <a:t>MIDTTRAFIK</a:t>
            </a:r>
            <a:endParaRPr lang="fi-FI" b="1" dirty="0">
              <a:latin typeface="Myriad Pro Con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sz="2400" dirty="0" smtClean="0">
                <a:solidFill>
                  <a:schemeClr val="tx1"/>
                </a:solidFill>
                <a:latin typeface="Myriad Pro Cond" pitchFamily="34" charset="0"/>
              </a:rPr>
              <a:t>Media-analyysi</a:t>
            </a:r>
          </a:p>
          <a:p>
            <a:r>
              <a:rPr lang="fi-FI" sz="1800" dirty="0" smtClean="0">
                <a:solidFill>
                  <a:schemeClr val="tx1"/>
                </a:solidFill>
                <a:latin typeface="Myriad Pro Cond" pitchFamily="34" charset="0"/>
              </a:rPr>
              <a:t>Ryhmä 2: Annika, Heidi, Minna, Noora, Pauliina &amp; </a:t>
            </a:r>
            <a:r>
              <a:rPr lang="fi-FI" sz="1800" dirty="0" smtClean="0">
                <a:solidFill>
                  <a:schemeClr val="tx1"/>
                </a:solidFill>
                <a:latin typeface="Myriad Pro Cond" pitchFamily="34" charset="0"/>
              </a:rPr>
              <a:t>Sampsa</a:t>
            </a:r>
          </a:p>
          <a:p>
            <a:endParaRPr lang="fi-FI" sz="1800" dirty="0" smtClean="0">
              <a:solidFill>
                <a:schemeClr val="tx1"/>
              </a:solidFill>
              <a:latin typeface="Myriad Pro Cond" pitchFamily="34" charset="0"/>
            </a:endParaRPr>
          </a:p>
          <a:p>
            <a:r>
              <a:rPr lang="fi-FI" sz="1800" dirty="0" smtClean="0">
                <a:solidFill>
                  <a:schemeClr val="tx1"/>
                </a:solidFill>
                <a:latin typeface="Myriad Pro Cond" pitchFamily="34" charset="0"/>
              </a:rPr>
              <a:t>Kooste (diaesityksen raakaversio)</a:t>
            </a:r>
            <a:endParaRPr lang="fi-FI" sz="1800" dirty="0">
              <a:solidFill>
                <a:schemeClr val="tx1"/>
              </a:solidFill>
              <a:latin typeface="Myriad Pro Con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3281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b="1" dirty="0" smtClean="0">
                <a:latin typeface="Myriad Pro Cond" pitchFamily="34" charset="0"/>
              </a:rPr>
              <a:t>Mitä?</a:t>
            </a:r>
            <a:endParaRPr lang="fi-FI" b="1" dirty="0">
              <a:latin typeface="Myriad Pro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dirty="0" err="1" smtClean="0">
                <a:latin typeface="Myriad Pro Cond" pitchFamily="34" charset="0"/>
              </a:rPr>
              <a:t>Midttrafik</a:t>
            </a:r>
            <a:r>
              <a:rPr lang="fi-FI" sz="2400" dirty="0" smtClean="0">
                <a:latin typeface="Myriad Pro Cond" pitchFamily="34" charset="0"/>
              </a:rPr>
              <a:t> on tanskalainen julkisen liikenteen yhtiö</a:t>
            </a:r>
          </a:p>
          <a:p>
            <a:r>
              <a:rPr lang="fi-FI" sz="2400" dirty="0" smtClean="0">
                <a:latin typeface="Myriad Pro Cond" pitchFamily="34" charset="0"/>
              </a:rPr>
              <a:t>Mainostoimisto </a:t>
            </a:r>
            <a:r>
              <a:rPr lang="fi-FI" sz="2400" dirty="0" err="1" smtClean="0">
                <a:latin typeface="Myriad Pro Cond" pitchFamily="34" charset="0"/>
              </a:rPr>
              <a:t>Midttrafik</a:t>
            </a:r>
            <a:r>
              <a:rPr lang="fi-FI" sz="2400" dirty="0" smtClean="0">
                <a:latin typeface="Myriad Pro Cond" pitchFamily="34" charset="0"/>
              </a:rPr>
              <a:t> </a:t>
            </a:r>
            <a:r>
              <a:rPr lang="fi-FI" sz="2400" dirty="0" err="1">
                <a:latin typeface="Myriad Pro Cond" pitchFamily="34" charset="0"/>
              </a:rPr>
              <a:t>Kommunikation</a:t>
            </a:r>
            <a:r>
              <a:rPr lang="fi-FI" sz="2400" dirty="0">
                <a:latin typeface="Myriad Pro Cond" pitchFamily="34" charset="0"/>
              </a:rPr>
              <a:t> &amp; Thomas </a:t>
            </a:r>
            <a:r>
              <a:rPr lang="fi-FI" sz="2400" dirty="0" err="1" smtClean="0">
                <a:latin typeface="Myriad Pro Cond" pitchFamily="34" charset="0"/>
              </a:rPr>
              <a:t>Falkenbergh</a:t>
            </a:r>
            <a:endParaRPr lang="fi-FI" sz="2400" dirty="0">
              <a:latin typeface="Myriad Pro Cond" pitchFamily="34" charset="0"/>
            </a:endParaRPr>
          </a:p>
          <a:p>
            <a:r>
              <a:rPr lang="fi-FI" sz="2400" dirty="0" smtClean="0">
                <a:latin typeface="Myriad Pro Cond" pitchFamily="34" charset="0"/>
              </a:rPr>
              <a:t>Tuotantoyhtiö M2Film</a:t>
            </a:r>
          </a:p>
          <a:p>
            <a:r>
              <a:rPr lang="fi-FI" sz="2400" dirty="0" smtClean="0">
                <a:latin typeface="Myriad Pro Cond" pitchFamily="34" charset="0"/>
              </a:rPr>
              <a:t>Mainos julkaistu syyskuussa 2012</a:t>
            </a:r>
            <a:endParaRPr lang="fi-FI" sz="2400" dirty="0">
              <a:latin typeface="Myriad Pro Con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390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b="1" dirty="0" smtClean="0">
                <a:latin typeface="Myriad Pro Cond" pitchFamily="34" charset="0"/>
              </a:rPr>
              <a:t>Sisältö</a:t>
            </a:r>
            <a:endParaRPr lang="fi-FI" b="1" dirty="0">
              <a:latin typeface="Myriad Pro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dirty="0" smtClean="0">
                <a:latin typeface="Myriad Pro Cond" pitchFamily="34" charset="0"/>
              </a:rPr>
              <a:t>Mainoksessa kuvataan julkisen liikenteen käyttäjiä, jotka ovat tyytyväisiä ja yllättyneitä </a:t>
            </a:r>
            <a:r>
              <a:rPr lang="fi-FI" sz="2400" dirty="0" err="1" smtClean="0">
                <a:latin typeface="Myriad Pro Cond" pitchFamily="34" charset="0"/>
              </a:rPr>
              <a:t>Midttrafikin</a:t>
            </a:r>
            <a:r>
              <a:rPr lang="fi-FI" sz="2400" dirty="0" smtClean="0">
                <a:latin typeface="Myriad Pro Cond" pitchFamily="34" charset="0"/>
              </a:rPr>
              <a:t> tarjoamista laadukkaista palveluista</a:t>
            </a:r>
          </a:p>
          <a:p>
            <a:r>
              <a:rPr lang="fi-FI" sz="2400" dirty="0" smtClean="0">
                <a:latin typeface="Myriad Pro Cond" pitchFamily="34" charset="0"/>
              </a:rPr>
              <a:t>Mainos käsittelee arkista tapahtumaa uudesta näkökulmasta</a:t>
            </a:r>
          </a:p>
          <a:p>
            <a:r>
              <a:rPr lang="fi-FI" sz="2400" dirty="0" smtClean="0">
                <a:latin typeface="Myriad Pro Cond" pitchFamily="34" charset="0"/>
              </a:rPr>
              <a:t>Mainoksessa on hyödynnetty elokuva- ja TV-tuotannosta tuttuja tekniikoita ja kerronnanvälineitä</a:t>
            </a:r>
            <a:endParaRPr lang="fi-FI" sz="2400" dirty="0">
              <a:latin typeface="Myriad Pro Con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4545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b="1" dirty="0" smtClean="0">
                <a:latin typeface="Myriad Pro Cond" pitchFamily="34" charset="0"/>
              </a:rPr>
              <a:t>Kohderyhmä</a:t>
            </a:r>
            <a:endParaRPr lang="fi-FI" b="1" dirty="0">
              <a:latin typeface="Myriad Pro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b="1" dirty="0" smtClean="0">
                <a:latin typeface="Myriad Pro Cond" pitchFamily="34" charset="0"/>
              </a:rPr>
              <a:t>Sukupuoli</a:t>
            </a:r>
          </a:p>
          <a:p>
            <a:pPr marL="0" indent="0">
              <a:buNone/>
            </a:pPr>
            <a:r>
              <a:rPr lang="fi-FI" sz="2400" b="1" dirty="0">
                <a:latin typeface="Myriad Pro Cond" pitchFamily="34" charset="0"/>
              </a:rPr>
              <a:t>	</a:t>
            </a:r>
            <a:r>
              <a:rPr lang="fi-FI" sz="2400" dirty="0" smtClean="0">
                <a:latin typeface="Myriad Pro Cond" pitchFamily="34" charset="0"/>
              </a:rPr>
              <a:t>Stereotypioita ja vastakkainasettelua</a:t>
            </a:r>
            <a:endParaRPr lang="fi-FI" sz="2400" b="1" dirty="0" smtClean="0">
              <a:latin typeface="Myriad Pro Cond" pitchFamily="34" charset="0"/>
            </a:endParaRPr>
          </a:p>
          <a:p>
            <a:r>
              <a:rPr lang="fi-FI" sz="2400" b="1" dirty="0" smtClean="0">
                <a:latin typeface="Myriad Pro Cond" pitchFamily="34" charset="0"/>
              </a:rPr>
              <a:t>Ikäjakauma</a:t>
            </a:r>
          </a:p>
          <a:p>
            <a:pPr marL="0" indent="0">
              <a:buNone/>
            </a:pPr>
            <a:r>
              <a:rPr lang="fi-FI" sz="2400" b="1" dirty="0">
                <a:latin typeface="Myriad Pro Cond" pitchFamily="34" charset="0"/>
              </a:rPr>
              <a:t>	</a:t>
            </a:r>
            <a:r>
              <a:rPr lang="fi-FI" sz="2400" dirty="0" smtClean="0">
                <a:latin typeface="Myriad Pro Cond" pitchFamily="34" charset="0"/>
              </a:rPr>
              <a:t>Kaikenikäisiä, mutta käyttäytyvät lapsekkaasti</a:t>
            </a:r>
          </a:p>
          <a:p>
            <a:r>
              <a:rPr lang="fi-FI" sz="2400" b="1" dirty="0" smtClean="0">
                <a:latin typeface="Myriad Pro Cond" pitchFamily="34" charset="0"/>
              </a:rPr>
              <a:t>Kansallisuus ja kulttuuri</a:t>
            </a:r>
          </a:p>
          <a:p>
            <a:pPr marL="0" indent="0">
              <a:buNone/>
            </a:pPr>
            <a:r>
              <a:rPr lang="fi-FI" sz="2400" b="1" dirty="0">
                <a:latin typeface="Myriad Pro Cond" pitchFamily="34" charset="0"/>
              </a:rPr>
              <a:t>	</a:t>
            </a:r>
            <a:r>
              <a:rPr lang="fi-FI" sz="2400" dirty="0" smtClean="0">
                <a:latin typeface="Myriad Pro Cond" pitchFamily="34" charset="0"/>
              </a:rPr>
              <a:t>Paljon viitteitä länsimaiseen populaarikulttuuriin 	ja 	eurooppalaisuuteen</a:t>
            </a:r>
          </a:p>
        </p:txBody>
      </p:sp>
    </p:spTree>
    <p:extLst>
      <p:ext uri="{BB962C8B-B14F-4D97-AF65-F5344CB8AC3E}">
        <p14:creationId xmlns:p14="http://schemas.microsoft.com/office/powerpoint/2010/main" xmlns="" val="2477228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b="1" dirty="0" smtClean="0">
                <a:latin typeface="Myriad Pro Cond" pitchFamily="34" charset="0"/>
              </a:rPr>
              <a:t>Tuotanto</a:t>
            </a:r>
            <a:endParaRPr lang="fi-FI" b="1" dirty="0">
              <a:latin typeface="Myriad Pro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b="1" dirty="0" smtClean="0">
                <a:latin typeface="Myriad Pro Cond" pitchFamily="34" charset="0"/>
              </a:rPr>
              <a:t>Intressit</a:t>
            </a:r>
          </a:p>
          <a:p>
            <a:pPr marL="0" indent="0">
              <a:buNone/>
            </a:pPr>
            <a:r>
              <a:rPr lang="fi-FI" sz="2400" dirty="0" smtClean="0">
                <a:latin typeface="Myriad Pro Cond" pitchFamily="34" charset="0"/>
              </a:rPr>
              <a:t>	Bussiyhtiön taloudellisen voiton kasvatus</a:t>
            </a:r>
          </a:p>
          <a:p>
            <a:pPr marL="0" indent="0">
              <a:buNone/>
            </a:pPr>
            <a:r>
              <a:rPr lang="fi-FI" sz="2400" dirty="0" smtClean="0">
                <a:latin typeface="Myriad Pro Cond" pitchFamily="34" charset="0"/>
              </a:rPr>
              <a:t>	Pienempi hiilijalanjälki</a:t>
            </a:r>
          </a:p>
          <a:p>
            <a:r>
              <a:rPr lang="fi-FI" sz="2400" b="1" dirty="0" smtClean="0">
                <a:latin typeface="Myriad Pro Cond" pitchFamily="34" charset="0"/>
              </a:rPr>
              <a:t>M2Filmin motiivit</a:t>
            </a:r>
          </a:p>
          <a:p>
            <a:pPr marL="0" indent="0">
              <a:buNone/>
            </a:pPr>
            <a:r>
              <a:rPr lang="fi-FI" sz="2400" dirty="0" smtClean="0">
                <a:latin typeface="Myriad Pro Cond" pitchFamily="34" charset="0"/>
              </a:rPr>
              <a:t>	Imagon kasvattaminen positiivisena ja nuorekkaana</a:t>
            </a:r>
          </a:p>
          <a:p>
            <a:pPr marL="0" indent="0">
              <a:buNone/>
            </a:pPr>
            <a:r>
              <a:rPr lang="fi-FI" sz="2400" dirty="0">
                <a:latin typeface="Myriad Pro Cond" pitchFamily="34" charset="0"/>
              </a:rPr>
              <a:t>	</a:t>
            </a:r>
            <a:r>
              <a:rPr lang="fi-FI" sz="2400" dirty="0" err="1" smtClean="0">
                <a:latin typeface="Myriad Pro Cond" pitchFamily="34" charset="0"/>
              </a:rPr>
              <a:t>Yeah</a:t>
            </a:r>
            <a:r>
              <a:rPr lang="fi-FI" sz="2400" dirty="0" smtClean="0">
                <a:latin typeface="Myriad Pro Cond" pitchFamily="34" charset="0"/>
              </a:rPr>
              <a:t> </a:t>
            </a:r>
            <a:r>
              <a:rPr lang="fi-FI" sz="2400" dirty="0" err="1" smtClean="0">
                <a:latin typeface="Myriad Pro Cond" pitchFamily="34" charset="0"/>
              </a:rPr>
              <a:t>it’s</a:t>
            </a:r>
            <a:r>
              <a:rPr lang="fi-FI" sz="2400" dirty="0" smtClean="0">
                <a:latin typeface="Myriad Pro Cond" pitchFamily="34" charset="0"/>
              </a:rPr>
              <a:t> </a:t>
            </a:r>
            <a:r>
              <a:rPr lang="fi-FI" sz="2400" dirty="0" err="1" smtClean="0">
                <a:latin typeface="Myriad Pro Cond" pitchFamily="34" charset="0"/>
              </a:rPr>
              <a:t>street</a:t>
            </a:r>
            <a:r>
              <a:rPr lang="fi-FI" sz="2400" dirty="0">
                <a:latin typeface="Myriad Pro Cond" pitchFamily="34" charset="0"/>
              </a:rPr>
              <a:t>.</a:t>
            </a:r>
            <a:endParaRPr lang="fi-FI" sz="2400" dirty="0" smtClean="0">
              <a:latin typeface="Myriad Pro Cond" pitchFamily="34" charset="0"/>
            </a:endParaRPr>
          </a:p>
          <a:p>
            <a:pPr marL="0" indent="0">
              <a:buNone/>
            </a:pPr>
            <a:r>
              <a:rPr lang="fi-FI" sz="2400" i="1" dirty="0">
                <a:latin typeface="Myriad Pro Cond" pitchFamily="34" charset="0"/>
              </a:rPr>
              <a:t>	</a:t>
            </a:r>
            <a:r>
              <a:rPr lang="fi-FI" sz="2400" i="1" dirty="0" err="1">
                <a:latin typeface="Myriad Pro Cond" pitchFamily="34" charset="0"/>
              </a:rPr>
              <a:t>C</a:t>
            </a:r>
            <a:r>
              <a:rPr lang="fi-FI" sz="2400" i="1" dirty="0" err="1" smtClean="0">
                <a:latin typeface="Myriad Pro Cond" pitchFamily="34" charset="0"/>
              </a:rPr>
              <a:t>oool</a:t>
            </a:r>
            <a:r>
              <a:rPr lang="fi-FI" sz="2400" i="1" dirty="0" smtClean="0">
                <a:latin typeface="Myriad Pro Cond" pitchFamily="34" charset="0"/>
              </a:rPr>
              <a:t>.</a:t>
            </a:r>
          </a:p>
          <a:p>
            <a:r>
              <a:rPr lang="fi-FI" sz="2400" dirty="0" smtClean="0">
                <a:latin typeface="Myriad Pro Cond" pitchFamily="34" charset="0"/>
              </a:rPr>
              <a:t>Mainoksen tyyli nojaa vahvasti erikoisefekteihin, poiketen alkuperäisestä suunnitelmasta</a:t>
            </a:r>
            <a:endParaRPr lang="fi-FI" sz="2400" dirty="0">
              <a:latin typeface="Myriad Pro Con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553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b="1" dirty="0" smtClean="0">
                <a:latin typeface="Myriad Pro Cond" pitchFamily="34" charset="0"/>
              </a:rPr>
              <a:t>Markkinointi ja levitys</a:t>
            </a:r>
            <a:endParaRPr lang="fi-FI" b="1" dirty="0">
              <a:latin typeface="Myriad Pro Con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sz="2400" dirty="0" smtClean="0">
                <a:latin typeface="Myriad Pro Cond" pitchFamily="34" charset="0"/>
              </a:rPr>
              <a:t>Suppea oma levitys</a:t>
            </a:r>
            <a:endParaRPr lang="fi-FI" sz="3600" b="1" i="1" u="sng" dirty="0" smtClean="0">
              <a:latin typeface="Myriad Pro Cond" pitchFamily="34" charset="0"/>
            </a:endParaRPr>
          </a:p>
          <a:p>
            <a:r>
              <a:rPr lang="fi-FI" sz="2400" dirty="0" smtClean="0">
                <a:latin typeface="Myriad Pro Cond" pitchFamily="34" charset="0"/>
              </a:rPr>
              <a:t>Kuluttajien ja fanien internetlevitys</a:t>
            </a:r>
            <a:endParaRPr lang="fi-FI" sz="2400" i="1" dirty="0" smtClean="0">
              <a:latin typeface="Myriad Pro Cond" pitchFamily="34" charset="0"/>
            </a:endParaRPr>
          </a:p>
          <a:p>
            <a:r>
              <a:rPr lang="fi-FI" sz="2400" dirty="0" smtClean="0">
                <a:latin typeface="Myriad Pro Cond" pitchFamily="34" charset="0"/>
              </a:rPr>
              <a:t>Nyt jo yli 350 000 osumaa </a:t>
            </a:r>
            <a:r>
              <a:rPr lang="fi-FI" sz="2400" dirty="0" err="1" smtClean="0">
                <a:latin typeface="Myriad Pro Cond" pitchFamily="34" charset="0"/>
              </a:rPr>
              <a:t>googlessa</a:t>
            </a:r>
            <a:endParaRPr lang="fi-FI" sz="2400" dirty="0" smtClean="0">
              <a:latin typeface="Myriad Pro Cond" pitchFamily="34" charset="0"/>
            </a:endParaRPr>
          </a:p>
          <a:p>
            <a:r>
              <a:rPr lang="fi-FI" sz="2400" dirty="0" smtClean="0">
                <a:latin typeface="Myriad Pro Cond" pitchFamily="34" charset="0"/>
              </a:rPr>
              <a:t>Vertailukohtana express </a:t>
            </a:r>
            <a:r>
              <a:rPr lang="fi-FI" sz="2400" dirty="0" err="1" smtClean="0">
                <a:latin typeface="Myriad Pro Cond" pitchFamily="34" charset="0"/>
              </a:rPr>
              <a:t>bus</a:t>
            </a:r>
            <a:r>
              <a:rPr lang="fi-FI" sz="2400" dirty="0" smtClean="0">
                <a:latin typeface="Myriad Pro Cond" pitchFamily="34" charset="0"/>
              </a:rPr>
              <a:t> (n. 3000 osumaa)</a:t>
            </a:r>
            <a:endParaRPr lang="fi-FI" sz="2400" dirty="0">
              <a:latin typeface="Myriad Pro Con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0204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ema">
  <a:themeElements>
    <a:clrScheme name="Toimist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oimist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oimist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103</Words>
  <Application>Microsoft Office PowerPoint</Application>
  <PresentationFormat>Näytössä katseltava diaesitys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</vt:vector>
  </HeadingPairs>
  <TitlesOfParts>
    <vt:vector size="7" baseType="lpstr">
      <vt:lpstr>Office-teema</vt:lpstr>
      <vt:lpstr>MIDTTRAFIK</vt:lpstr>
      <vt:lpstr>Mitä?</vt:lpstr>
      <vt:lpstr>Sisältö</vt:lpstr>
      <vt:lpstr>Kohderyhmä</vt:lpstr>
      <vt:lpstr>Tuotanto</vt:lpstr>
      <vt:lpstr>Markkinointi ja levitys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Midttrafik</dc:title>
  <dc:creator>Pauliina Högman</dc:creator>
  <cp:lastModifiedBy>Heidi</cp:lastModifiedBy>
  <cp:revision>7</cp:revision>
  <dcterms:created xsi:type="dcterms:W3CDTF">2012-10-03T09:00:19Z</dcterms:created>
  <dcterms:modified xsi:type="dcterms:W3CDTF">2012-10-11T20:26:55Z</dcterms:modified>
</cp:coreProperties>
</file>