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7"/>
  </p:notesMasterIdLst>
  <p:handoutMasterIdLst>
    <p:handoutMasterId r:id="rId8"/>
  </p:handoutMasterIdLst>
  <p:sldIdLst>
    <p:sldId id="295" r:id="rId2"/>
    <p:sldId id="282" r:id="rId3"/>
    <p:sldId id="260" r:id="rId4"/>
    <p:sldId id="283" r:id="rId5"/>
    <p:sldId id="294" r:id="rId6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282828"/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0" autoAdjust="0"/>
    <p:restoredTop sz="96667" autoAdjust="0"/>
  </p:normalViewPr>
  <p:slideViewPr>
    <p:cSldViewPr snapToGrid="0" showGuides="1">
      <p:cViewPr varScale="1">
        <p:scale>
          <a:sx n="109" d="100"/>
          <a:sy n="109" d="100"/>
        </p:scale>
        <p:origin x="-1296" y="-84"/>
      </p:cViewPr>
      <p:guideLst>
        <p:guide orient="horz" pos="4130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337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10/1/2012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-41945" y="-33556"/>
            <a:ext cx="9219501" cy="4360916"/>
          </a:xfrm>
        </p:spPr>
        <p:txBody>
          <a:bodyPr/>
          <a:lstStyle/>
          <a:p>
            <a:endParaRPr lang="fi-FI" dirty="0"/>
          </a:p>
        </p:txBody>
      </p:sp>
      <p:pic>
        <p:nvPicPr>
          <p:cNvPr id="17" name="Picture 16" descr="nauha_eng.png"/>
          <p:cNvPicPr>
            <a:picLocks noChangeAspect="1"/>
          </p:cNvPicPr>
          <p:nvPr userDrawn="1"/>
        </p:nvPicPr>
        <p:blipFill>
          <a:blip r:embed="rId2"/>
          <a:srcRect r="5635"/>
          <a:stretch>
            <a:fillRect/>
          </a:stretch>
        </p:blipFill>
        <p:spPr>
          <a:xfrm>
            <a:off x="5629114" y="275179"/>
            <a:ext cx="3513299" cy="1988136"/>
          </a:xfrm>
          <a:prstGeom prst="rect">
            <a:avLst/>
          </a:prstGeom>
        </p:spPr>
      </p:pic>
      <p:pic>
        <p:nvPicPr>
          <p:cNvPr id="4" name="Picture 3" descr="Metropolia_RGB_A_eng_v0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800" y="5824800"/>
            <a:ext cx="1450286" cy="84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noProof="0" dirty="0" smtClean="0"/>
              <a:t>Muokkaa </a:t>
            </a:r>
            <a:r>
              <a:rPr lang="fi-FI" noProof="0" dirty="0" err="1" smtClean="0"/>
              <a:t>perustyyl</a:t>
            </a:r>
            <a:r>
              <a:rPr lang="fi-FI" noProof="0" dirty="0" smtClean="0"/>
              <a:t>. </a:t>
            </a:r>
            <a:r>
              <a:rPr lang="fi-FI" noProof="0" dirty="0" err="1" smtClean="0"/>
              <a:t>napsautt</a:t>
            </a:r>
            <a:r>
              <a:rPr lang="fi-FI" noProof="0" dirty="0" smtClean="0"/>
              <a:t>.</a:t>
            </a:r>
            <a:endParaRPr lang="en-GB" noProof="0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4"/>
          <a:srcRect t="47966"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noProof="0" dirty="0" smtClean="0"/>
              <a:t>Muokkaa tekstin perustyylejä napsauttamalla</a:t>
            </a:r>
          </a:p>
        </p:txBody>
      </p:sp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80" y="5849967"/>
            <a:ext cx="961112" cy="88833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noProof="0" smtClean="0"/>
              <a:t>Muokkaa perustyyl. napsautt.</a:t>
            </a:r>
            <a:endParaRPr lang="en-GB" noProof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en-GB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864612" y="5436066"/>
            <a:ext cx="1157136" cy="8736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00" y="5567572"/>
            <a:ext cx="752710" cy="69571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864612" y="5436066"/>
            <a:ext cx="1157136" cy="8736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00" y="5567572"/>
            <a:ext cx="752710" cy="69571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noProof="0" smtClean="0"/>
              <a:t>Muokkaa perustyyl. napsautt.</a:t>
            </a:r>
            <a:endParaRPr lang="en-GB" noProof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en-GB" noProof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en-GB" noProof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4612" y="5436066"/>
            <a:ext cx="1157136" cy="8736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00" y="5567572"/>
            <a:ext cx="752710" cy="69571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368" y="4641860"/>
            <a:ext cx="1417000" cy="5297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688" y="4641860"/>
            <a:ext cx="1444341" cy="5477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958" y="4631837"/>
            <a:ext cx="583475" cy="5398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30" y="1883156"/>
            <a:ext cx="1781175" cy="17811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151" y="1883156"/>
            <a:ext cx="1672991" cy="1781175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5400000">
            <a:off x="3583903" y="2650632"/>
            <a:ext cx="2076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noProof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…………………………….…..……</a:t>
            </a:r>
            <a:endParaRPr lang="fi-FI" sz="1000" noProof="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268" y="4586340"/>
            <a:ext cx="675058" cy="62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624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/>
        </p:nvPicPr>
        <p:blipFill>
          <a:blip r:embed="rId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Muokkaa perustyyl. napsautt.</a:t>
            </a:r>
            <a:endParaRPr lang="en-GB" noProof="0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en-GB" noProof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6" name="Picture 5" descr="Metropolia_RGB_A_eng_v01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" y="5475600"/>
            <a:ext cx="1233149" cy="72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2" r:id="rId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</a:defRPr>
      </a:lvl2pPr>
      <a:lvl3pPr marL="719138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+mn-ea"/>
        </a:defRPr>
      </a:lvl3pPr>
      <a:lvl4pPr marL="898525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+mn-ea"/>
        </a:defRPr>
      </a:lvl4pPr>
      <a:lvl5pPr marL="107950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648018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2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724239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3</a:t>
            </a:fld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4</a:t>
            </a:fld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8955238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794092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a_Esityspohja_en_v021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noProof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Metropolia_strategia 2">
    <a:dk1>
      <a:srgbClr val="000000"/>
    </a:dk1>
    <a:lt1>
      <a:srgbClr val="FFFFFF"/>
    </a:lt1>
    <a:dk2>
      <a:srgbClr val="F08A00"/>
    </a:dk2>
    <a:lt2>
      <a:srgbClr val="808080"/>
    </a:lt2>
    <a:accent1>
      <a:srgbClr val="C9DD03"/>
    </a:accent1>
    <a:accent2>
      <a:srgbClr val="F9E300"/>
    </a:accent2>
    <a:accent3>
      <a:srgbClr val="FFFFFF"/>
    </a:accent3>
    <a:accent4>
      <a:srgbClr val="000000"/>
    </a:accent4>
    <a:accent5>
      <a:srgbClr val="E1EBAA"/>
    </a:accent5>
    <a:accent6>
      <a:srgbClr val="E2CE00"/>
    </a:accent6>
    <a:hlink>
      <a:srgbClr val="F08A00"/>
    </a:hlink>
    <a:folHlink>
      <a:srgbClr val="D52B1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12</Words>
  <Application>Microsoft Office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  <vt:variant>
        <vt:lpstr>Custom Shows</vt:lpstr>
      </vt:variant>
      <vt:variant>
        <vt:i4>18</vt:i4>
      </vt:variant>
    </vt:vector>
  </HeadingPairs>
  <TitlesOfParts>
    <vt:vector size="24" baseType="lpstr">
      <vt:lpstr>Metropolia_Esityspohja_en_v021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Päivi Mahkonen</dc:creator>
  <cp:lastModifiedBy>Administrator</cp:lastModifiedBy>
  <cp:revision>14</cp:revision>
  <dcterms:created xsi:type="dcterms:W3CDTF">2012-08-17T08:00:51Z</dcterms:created>
  <dcterms:modified xsi:type="dcterms:W3CDTF">2012-10-01T12:57:12Z</dcterms:modified>
</cp:coreProperties>
</file>