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257" r:id="rId4"/>
    <p:sldId id="258" r:id="rId5"/>
    <p:sldId id="259" r:id="rId6"/>
    <p:sldId id="260" r:id="rId7"/>
  </p:sldIdLst>
  <p:sldSz cx="9144000" cy="6858000" type="screen4x3"/>
  <p:notesSz cx="6858000" cy="9144000"/>
  <p:defaultTextStyle>
    <a:defPPr>
      <a:defRPr lang="fi-F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6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Otsikko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Alaotsikk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i-FI" smtClean="0"/>
              <a:t>Muokkaa alaotsikon perustyyliä napsautt.</a:t>
            </a:r>
            <a:endParaRPr lang="fi-FI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A51AA5-8BD8-4AC5-85AA-6DAFDD32A96D}" type="datetimeFigureOut">
              <a:rPr lang="fi-FI" smtClean="0"/>
              <a:t>8.10.2012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28FAEE-2F14-4436-9058-93B69BF008FE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7741441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Otsikko ja pystysuora 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Pystysuoran tekstin paikkamerkki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A51AA5-8BD8-4AC5-85AA-6DAFDD32A96D}" type="datetimeFigureOut">
              <a:rPr lang="fi-FI" smtClean="0"/>
              <a:t>8.10.2012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28FAEE-2F14-4436-9058-93B69BF008FE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8561215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Pystysuora otsikko ja 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ystysuora otsikko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Pystysuoran tekstin paikkamerkki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A51AA5-8BD8-4AC5-85AA-6DAFDD32A96D}" type="datetimeFigureOut">
              <a:rPr lang="fi-FI" smtClean="0"/>
              <a:t>8.10.2012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28FAEE-2F14-4436-9058-93B69BF008FE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2326513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Otsikko ja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A51AA5-8BD8-4AC5-85AA-6DAFDD32A96D}" type="datetimeFigureOut">
              <a:rPr lang="fi-FI" smtClean="0"/>
              <a:t>8.10.2012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28FAEE-2F14-4436-9058-93B69BF008FE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5488584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Osan ylätunnis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Tekstin paikkamerkki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A51AA5-8BD8-4AC5-85AA-6DAFDD32A96D}" type="datetimeFigureOut">
              <a:rPr lang="fi-FI" smtClean="0"/>
              <a:t>8.10.2012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28FAEE-2F14-4436-9058-93B69BF008FE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839915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Kaksi sisältökohdet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Sisällön paikkamerkki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Sisällön paikkamerkki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5" name="Päivämäärän paikkamerkki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A51AA5-8BD8-4AC5-85AA-6DAFDD32A96D}" type="datetimeFigureOut">
              <a:rPr lang="fi-FI" smtClean="0"/>
              <a:t>8.10.2012</a:t>
            </a:fld>
            <a:endParaRPr lang="fi-FI"/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28FAEE-2F14-4436-9058-93B69BF008FE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7527361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tai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Tekstin paikkamerkki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4" name="Sisällön paikkamerkk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5" name="Tekstin paikkamerkki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6" name="Sisällön paikkamerkk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7" name="Päivämäärän paikkamerkki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A51AA5-8BD8-4AC5-85AA-6DAFDD32A96D}" type="datetimeFigureOut">
              <a:rPr lang="fi-FI" smtClean="0"/>
              <a:t>8.10.2012</a:t>
            </a:fld>
            <a:endParaRPr lang="fi-FI"/>
          </a:p>
        </p:txBody>
      </p:sp>
      <p:sp>
        <p:nvSpPr>
          <p:cNvPr id="8" name="Alatunnisteen paikkamerk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9" name="Dian numeron paikkamerkki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28FAEE-2F14-4436-9058-93B69BF008FE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0769097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Vain otsikk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Päivämäärän paikkamerkki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A51AA5-8BD8-4AC5-85AA-6DAFDD32A96D}" type="datetimeFigureOut">
              <a:rPr lang="fi-FI" smtClean="0"/>
              <a:t>8.10.2012</a:t>
            </a:fld>
            <a:endParaRPr lang="fi-FI"/>
          </a:p>
        </p:txBody>
      </p:sp>
      <p:sp>
        <p:nvSpPr>
          <p:cNvPr id="4" name="Alatunnisteen paikkamerk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5" name="Dian numeron paikkamerkki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28FAEE-2F14-4436-9058-93B69BF008FE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887634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yhjä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äivämäärän paikkamerkki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A51AA5-8BD8-4AC5-85AA-6DAFDD32A96D}" type="datetimeFigureOut">
              <a:rPr lang="fi-FI" smtClean="0"/>
              <a:t>8.10.2012</a:t>
            </a:fld>
            <a:endParaRPr lang="fi-FI"/>
          </a:p>
        </p:txBody>
      </p:sp>
      <p:sp>
        <p:nvSpPr>
          <p:cNvPr id="3" name="Alatunnisteen paikkamerk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4" name="Dian numeron paikkamerkki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28FAEE-2F14-4436-9058-93B69BF008FE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9206263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tsikollinen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Tekstin paikkamerkki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5" name="Päivämäärän paikkamerkki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A51AA5-8BD8-4AC5-85AA-6DAFDD32A96D}" type="datetimeFigureOut">
              <a:rPr lang="fi-FI" smtClean="0"/>
              <a:t>8.10.2012</a:t>
            </a:fld>
            <a:endParaRPr lang="fi-FI"/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28FAEE-2F14-4436-9058-93B69BF008FE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7963041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tsikollinen ku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Kuvan paikkamerkki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i-FI"/>
          </a:p>
        </p:txBody>
      </p:sp>
      <p:sp>
        <p:nvSpPr>
          <p:cNvPr id="4" name="Tekstin paikkamerkki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5" name="Päivämäärän paikkamerkki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A51AA5-8BD8-4AC5-85AA-6DAFDD32A96D}" type="datetimeFigureOut">
              <a:rPr lang="fi-FI" smtClean="0"/>
              <a:t>8.10.2012</a:t>
            </a:fld>
            <a:endParaRPr lang="fi-FI"/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28FAEE-2F14-4436-9058-93B69BF008FE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9286121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on paikkamerkki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Tekstin paikkamerkki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A51AA5-8BD8-4AC5-85AA-6DAFDD32A96D}" type="datetimeFigureOut">
              <a:rPr lang="fi-FI" smtClean="0"/>
              <a:t>8.10.2012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28FAEE-2F14-4436-9058-93B69BF008FE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0253140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i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tampere.fi/tampereinfo/kartat/pyorailykartat.html" TargetMode="External"/><Relationship Id="rId2" Type="http://schemas.openxmlformats.org/officeDocument/2006/relationships/hyperlink" Target="http://tarakka.fi/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tampere.fi/liikennejakadut/pyorailyjajalankulku.html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ctrTitle"/>
          </p:nvPr>
        </p:nvSpPr>
        <p:spPr>
          <a:xfrm>
            <a:off x="755576" y="1196752"/>
            <a:ext cx="4536504" cy="1614041"/>
          </a:xfrm>
        </p:spPr>
        <p:txBody>
          <a:bodyPr>
            <a:noAutofit/>
          </a:bodyPr>
          <a:lstStyle/>
          <a:p>
            <a:pPr algn="l"/>
            <a:r>
              <a:rPr lang="fi-FI" sz="3600" dirty="0" smtClean="0">
                <a:latin typeface="Century Gothic" pitchFamily="34" charset="0"/>
              </a:rPr>
              <a:t>Tampere ekskursio</a:t>
            </a:r>
            <a:br>
              <a:rPr lang="fi-FI" sz="3600" dirty="0" smtClean="0">
                <a:latin typeface="Century Gothic" pitchFamily="34" charset="0"/>
              </a:rPr>
            </a:br>
            <a:r>
              <a:rPr lang="fi-FI" sz="3600" dirty="0" smtClean="0">
                <a:latin typeface="Century Gothic" pitchFamily="34" charset="0"/>
              </a:rPr>
              <a:t>17.9.2012</a:t>
            </a:r>
            <a:br>
              <a:rPr lang="fi-FI" sz="3600" dirty="0" smtClean="0">
                <a:latin typeface="Century Gothic" pitchFamily="34" charset="0"/>
              </a:rPr>
            </a:br>
            <a:r>
              <a:rPr lang="fi-FI" sz="3600" dirty="0" smtClean="0">
                <a:latin typeface="Century Gothic" pitchFamily="34" charset="0"/>
              </a:rPr>
              <a:t>Pyörätiet &amp; </a:t>
            </a:r>
            <a:r>
              <a:rPr lang="fi-FI" sz="3600" dirty="0" smtClean="0">
                <a:latin typeface="Century Gothic" pitchFamily="34" charset="0"/>
              </a:rPr>
              <a:t>reitit</a:t>
            </a:r>
            <a:br>
              <a:rPr lang="fi-FI" sz="3600" dirty="0" smtClean="0">
                <a:latin typeface="Century Gothic" pitchFamily="34" charset="0"/>
              </a:rPr>
            </a:br>
            <a:r>
              <a:rPr lang="fi-FI" sz="1800" dirty="0" smtClean="0">
                <a:latin typeface="Century Gothic" pitchFamily="34" charset="0"/>
              </a:rPr>
              <a:t>Huomioita bussimatkan varrelta</a:t>
            </a:r>
            <a:endParaRPr lang="fi-FI" sz="1800" dirty="0">
              <a:latin typeface="Century Gothic" pitchFamily="34" charset="0"/>
            </a:endParaRPr>
          </a:p>
        </p:txBody>
      </p:sp>
      <p:sp>
        <p:nvSpPr>
          <p:cNvPr id="3" name="Alaotsikko 2"/>
          <p:cNvSpPr>
            <a:spLocks noGrp="1"/>
          </p:cNvSpPr>
          <p:nvPr>
            <p:ph type="subTitle" idx="1"/>
          </p:nvPr>
        </p:nvSpPr>
        <p:spPr>
          <a:xfrm>
            <a:off x="755576" y="4149080"/>
            <a:ext cx="6400800" cy="1512168"/>
          </a:xfrm>
        </p:spPr>
        <p:txBody>
          <a:bodyPr>
            <a:normAutofit/>
          </a:bodyPr>
          <a:lstStyle/>
          <a:p>
            <a:pPr algn="l"/>
            <a:r>
              <a:rPr lang="fi-FI" sz="1800" dirty="0" smtClean="0">
                <a:latin typeface="Century Gothic" pitchFamily="34" charset="0"/>
              </a:rPr>
              <a:t>Koulupolku-ryhmä</a:t>
            </a:r>
          </a:p>
          <a:p>
            <a:pPr algn="l"/>
            <a:r>
              <a:rPr lang="fi-FI" sz="1800" dirty="0" smtClean="0">
                <a:latin typeface="Century Gothic" pitchFamily="34" charset="0"/>
              </a:rPr>
              <a:t>Minna Marttinen</a:t>
            </a:r>
          </a:p>
          <a:p>
            <a:pPr algn="l"/>
            <a:r>
              <a:rPr lang="fi-FI" sz="1800" dirty="0" smtClean="0">
                <a:latin typeface="Century Gothic" pitchFamily="34" charset="0"/>
              </a:rPr>
              <a:t>Heli Pakarinen</a:t>
            </a:r>
          </a:p>
          <a:p>
            <a:pPr algn="l"/>
            <a:r>
              <a:rPr lang="fi-FI" sz="1800" dirty="0" smtClean="0">
                <a:latin typeface="Century Gothic" pitchFamily="34" charset="0"/>
              </a:rPr>
              <a:t>Eija </a:t>
            </a:r>
            <a:r>
              <a:rPr lang="fi-FI" sz="1800" dirty="0" err="1" smtClean="0">
                <a:latin typeface="Century Gothic" pitchFamily="34" charset="0"/>
              </a:rPr>
              <a:t>Zweygberg</a:t>
            </a:r>
            <a:endParaRPr lang="fi-FI" sz="1800" dirty="0">
              <a:latin typeface="Century Gothic" pitchFamily="34" charset="0"/>
            </a:endParaRPr>
          </a:p>
        </p:txBody>
      </p:sp>
      <p:pic>
        <p:nvPicPr>
          <p:cNvPr id="2052" name="Picture 4" descr="http://www.colourbox.com/preview/4452928-440714-bike-wheel-with-spokes-and-tire-isolated-on-white-background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risscrossEtching/>
                    </a14:imgEffect>
                    <a14:imgEffect>
                      <a14:brightnessContrast bright="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-3638" t="-644" r="50000" b="644"/>
          <a:stretch/>
        </p:blipFill>
        <p:spPr bwMode="auto">
          <a:xfrm>
            <a:off x="5940152" y="404664"/>
            <a:ext cx="3203848" cy="59482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831652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6724" t="12371" r="18039" b="5146"/>
          <a:stretch/>
        </p:blipFill>
        <p:spPr bwMode="auto">
          <a:xfrm>
            <a:off x="539552" y="404664"/>
            <a:ext cx="8028384" cy="57096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kstiruutu 3"/>
          <p:cNvSpPr txBox="1"/>
          <p:nvPr/>
        </p:nvSpPr>
        <p:spPr>
          <a:xfrm>
            <a:off x="4553744" y="6237312"/>
            <a:ext cx="39066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i-FI" sz="1200" dirty="0" smtClean="0"/>
              <a:t>Tampereen keskustan pyörätiet &amp; -parkit </a:t>
            </a:r>
          </a:p>
          <a:p>
            <a:pPr algn="r"/>
            <a:r>
              <a:rPr lang="fi-FI" sz="1200" dirty="0" smtClean="0"/>
              <a:t>Lähde: </a:t>
            </a:r>
            <a:r>
              <a:rPr lang="fi-FI" sz="1200" dirty="0" err="1" smtClean="0"/>
              <a:t>Tampere.fi</a:t>
            </a:r>
            <a:endParaRPr lang="fi-FI" sz="1200" dirty="0"/>
          </a:p>
        </p:txBody>
      </p:sp>
    </p:spTree>
    <p:extLst>
      <p:ext uri="{BB962C8B-B14F-4D97-AF65-F5344CB8AC3E}">
        <p14:creationId xmlns:p14="http://schemas.microsoft.com/office/powerpoint/2010/main" val="8244871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fi-FI" dirty="0" smtClean="0">
                <a:latin typeface="Century Gothic" pitchFamily="34" charset="0"/>
              </a:rPr>
              <a:t>Merkintä</a:t>
            </a:r>
            <a:endParaRPr lang="fi-FI" dirty="0">
              <a:latin typeface="Century Gothic" pitchFamily="34" charset="0"/>
            </a:endParaRPr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457200" y="1600200"/>
            <a:ext cx="4114800" cy="4525963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fi-FI" dirty="0" smtClean="0">
                <a:latin typeface="Century Gothic" pitchFamily="34" charset="0"/>
              </a:rPr>
              <a:t>Kulkuväyliä merkitty jalankulkija/pyöräilijä –merkeillä</a:t>
            </a:r>
          </a:p>
          <a:p>
            <a:pPr marL="0" indent="0">
              <a:buNone/>
            </a:pPr>
            <a:endParaRPr lang="fi-FI" dirty="0" smtClean="0">
              <a:latin typeface="Century Gothic" pitchFamily="34" charset="0"/>
            </a:endParaRPr>
          </a:p>
          <a:p>
            <a:pPr marL="0" indent="0">
              <a:buNone/>
            </a:pPr>
            <a:r>
              <a:rPr lang="fi-FI" dirty="0" smtClean="0">
                <a:latin typeface="Century Gothic" pitchFamily="34" charset="0"/>
              </a:rPr>
              <a:t>Ei viivoja pyöräteissä (ainoastaan rautatieaseman alikulkutunnelissa käytetty toisella puolella jaettua kulkuväylää </a:t>
            </a:r>
            <a:r>
              <a:rPr lang="fi-FI" dirty="0" smtClean="0">
                <a:latin typeface="Century Gothic" pitchFamily="34" charset="0"/>
                <a:sym typeface="Wingdings" pitchFamily="2" charset="2"/>
              </a:rPr>
              <a:t> merkitty katkoviivalla)</a:t>
            </a:r>
            <a:endParaRPr lang="fi-FI" dirty="0">
              <a:latin typeface="Century Gothic" pitchFamily="34" charset="0"/>
            </a:endParaRPr>
          </a:p>
        </p:txBody>
      </p:sp>
      <p:pic>
        <p:nvPicPr>
          <p:cNvPr id="1026" name="Picture 2" descr="C:\Users\Heli\AppData\Local\Temp\ttyvalm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1124744"/>
            <a:ext cx="3736715" cy="49857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750700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fi-FI" dirty="0" smtClean="0">
                <a:latin typeface="Century Gothic" pitchFamily="34" charset="0"/>
              </a:rPr>
              <a:t>Muita huomioita</a:t>
            </a:r>
            <a:endParaRPr lang="fi-FI" dirty="0">
              <a:latin typeface="Century Gothic" pitchFamily="34" charset="0"/>
            </a:endParaRPr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>
              <a:buFontTx/>
              <a:buChar char="-"/>
            </a:pPr>
            <a:r>
              <a:rPr lang="fi-FI" sz="3100" dirty="0" smtClean="0">
                <a:latin typeface="Century Gothic" pitchFamily="34" charset="0"/>
              </a:rPr>
              <a:t>Tiet paikoitellen todella kapeita ja osa huonossa </a:t>
            </a:r>
            <a:r>
              <a:rPr lang="fi-FI" sz="3100" dirty="0" smtClean="0">
                <a:latin typeface="Century Gothic" pitchFamily="34" charset="0"/>
              </a:rPr>
              <a:t>kunnossa</a:t>
            </a:r>
          </a:p>
          <a:p>
            <a:pPr marL="0" indent="0">
              <a:buNone/>
            </a:pPr>
            <a:endParaRPr lang="fi-FI" sz="3100" dirty="0" smtClean="0">
              <a:latin typeface="Century Gothic" pitchFamily="34" charset="0"/>
            </a:endParaRPr>
          </a:p>
          <a:p>
            <a:pPr>
              <a:buFontTx/>
              <a:buChar char="-"/>
            </a:pPr>
            <a:r>
              <a:rPr lang="fi-FI" sz="3100" dirty="0" smtClean="0">
                <a:latin typeface="Century Gothic" pitchFamily="34" charset="0"/>
              </a:rPr>
              <a:t>Pyöräteiden mutkittelu (eivät aina mukailleet autoteitä, vaan mutkittelivat kauempana) </a:t>
            </a:r>
            <a:endParaRPr lang="fi-FI" sz="3100" dirty="0" smtClean="0">
              <a:latin typeface="Century Gothic" pitchFamily="34" charset="0"/>
            </a:endParaRPr>
          </a:p>
          <a:p>
            <a:pPr marL="0" indent="0">
              <a:buNone/>
            </a:pPr>
            <a:endParaRPr lang="fi-FI" sz="3100" dirty="0" smtClean="0">
              <a:latin typeface="Century Gothic" pitchFamily="34" charset="0"/>
            </a:endParaRPr>
          </a:p>
          <a:p>
            <a:pPr>
              <a:buFontTx/>
              <a:buChar char="-"/>
            </a:pPr>
            <a:r>
              <a:rPr lang="fi-FI" sz="3100" dirty="0" smtClean="0">
                <a:latin typeface="Century Gothic" pitchFamily="34" charset="0"/>
              </a:rPr>
              <a:t>Keskustassa pyöräilijät ja jalankulkijat samalla väylällä (ei eroteltuja kulkuväyliä</a:t>
            </a:r>
            <a:r>
              <a:rPr lang="fi-FI" sz="3100" dirty="0" smtClean="0">
                <a:latin typeface="Century Gothic" pitchFamily="34" charset="0"/>
              </a:rPr>
              <a:t>)</a:t>
            </a:r>
          </a:p>
          <a:p>
            <a:pPr marL="0" indent="0">
              <a:buNone/>
            </a:pPr>
            <a:endParaRPr lang="fi-FI" sz="3100" dirty="0" smtClean="0">
              <a:latin typeface="Century Gothic" pitchFamily="34" charset="0"/>
            </a:endParaRPr>
          </a:p>
          <a:p>
            <a:pPr>
              <a:buFontTx/>
              <a:buChar char="-"/>
            </a:pPr>
            <a:r>
              <a:rPr lang="fi-FI" sz="3100" dirty="0" smtClean="0">
                <a:latin typeface="Century Gothic" pitchFamily="34" charset="0"/>
              </a:rPr>
              <a:t>Pyöräteiden loppuminen yllättäen </a:t>
            </a:r>
            <a:r>
              <a:rPr lang="fi-FI" sz="3100" dirty="0" smtClean="0">
                <a:latin typeface="Century Gothic" pitchFamily="34" charset="0"/>
                <a:sym typeface="Wingdings" pitchFamily="2" charset="2"/>
              </a:rPr>
              <a:t> siirtyminen tien toiselle puolelle tai reitin muuttaminen</a:t>
            </a:r>
            <a:endParaRPr lang="fi-FI" sz="3100" dirty="0" smtClean="0">
              <a:latin typeface="Century Gothic" pitchFamily="34" charset="0"/>
            </a:endParaRPr>
          </a:p>
          <a:p>
            <a:pPr>
              <a:buFontTx/>
              <a:buChar char="-"/>
            </a:pP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32239231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Heli\AppData\Local\Temp\ttyvalm2-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154" y="1556792"/>
            <a:ext cx="4031052" cy="302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Heli\AppData\Local\Temp\ttyvalm7-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1618" y="1556792"/>
            <a:ext cx="4034838" cy="302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kstiruutu 3"/>
          <p:cNvSpPr txBox="1"/>
          <p:nvPr/>
        </p:nvSpPr>
        <p:spPr>
          <a:xfrm>
            <a:off x="395536" y="4653136"/>
            <a:ext cx="40310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1200" dirty="0" smtClean="0">
                <a:latin typeface="Century Gothic" pitchFamily="34" charset="0"/>
              </a:rPr>
              <a:t>Portaiden yhteydessä kulki liuska, jota pitkin polkupyörä on helppo taluttaa ylätasanteelle.</a:t>
            </a:r>
            <a:endParaRPr lang="fi-FI" sz="1200" dirty="0">
              <a:latin typeface="Century Gothic" pitchFamily="34" charset="0"/>
            </a:endParaRPr>
          </a:p>
        </p:txBody>
      </p:sp>
      <p:sp>
        <p:nvSpPr>
          <p:cNvPr id="7" name="Tekstiruutu 6"/>
          <p:cNvSpPr txBox="1"/>
          <p:nvPr/>
        </p:nvSpPr>
        <p:spPr>
          <a:xfrm>
            <a:off x="4645404" y="4653136"/>
            <a:ext cx="40310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1200" dirty="0" smtClean="0">
                <a:latin typeface="Century Gothic" pitchFamily="34" charset="0"/>
              </a:rPr>
              <a:t>Moottoripyörille oli rajattu maalaamalla omat parkkialueet. </a:t>
            </a:r>
            <a:endParaRPr lang="fi-FI" sz="1200" dirty="0">
              <a:latin typeface="Century Gothic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5242341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fi-FI" dirty="0" smtClean="0">
                <a:latin typeface="Century Gothic" pitchFamily="34" charset="0"/>
              </a:rPr>
              <a:t>Linkkejä</a:t>
            </a:r>
            <a:endParaRPr lang="fi-FI" dirty="0">
              <a:latin typeface="Century Gothic" pitchFamily="34" charset="0"/>
            </a:endParaRPr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i-FI" sz="2400" dirty="0" smtClean="0">
                <a:latin typeface="Century Gothic" pitchFamily="34" charset="0"/>
                <a:hlinkClick r:id="rId2"/>
              </a:rPr>
              <a:t>http://tarakka.fi/</a:t>
            </a:r>
            <a:endParaRPr lang="fi-FI" sz="2400" dirty="0" smtClean="0">
              <a:latin typeface="Century Gothic" pitchFamily="34" charset="0"/>
            </a:endParaRPr>
          </a:p>
          <a:p>
            <a:pPr marL="0" indent="0">
              <a:buNone/>
            </a:pPr>
            <a:r>
              <a:rPr lang="fi-FI" sz="2400" dirty="0" smtClean="0">
                <a:latin typeface="Century Gothic" pitchFamily="34" charset="0"/>
              </a:rPr>
              <a:t>Tampereen polkupyöräilijät ry.</a:t>
            </a:r>
          </a:p>
          <a:p>
            <a:pPr marL="0" indent="0">
              <a:buNone/>
            </a:pPr>
            <a:endParaRPr lang="fi-FI" sz="2400" dirty="0" smtClean="0">
              <a:latin typeface="Century Gothic" pitchFamily="34" charset="0"/>
              <a:hlinkClick r:id="rId3"/>
            </a:endParaRPr>
          </a:p>
          <a:p>
            <a:pPr marL="0" indent="0">
              <a:buNone/>
            </a:pPr>
            <a:r>
              <a:rPr lang="fi-FI" sz="2400" dirty="0" smtClean="0">
                <a:latin typeface="Century Gothic" pitchFamily="34" charset="0"/>
                <a:hlinkClick r:id="rId4"/>
              </a:rPr>
              <a:t>http://www.tampere.fi/liikennejakadut/pyorailyjajalankulku.html</a:t>
            </a:r>
            <a:endParaRPr lang="fi-FI" sz="2400" dirty="0" smtClean="0">
              <a:latin typeface="Century Gothic" pitchFamily="34" charset="0"/>
            </a:endParaRPr>
          </a:p>
          <a:p>
            <a:pPr marL="0" indent="0">
              <a:buNone/>
            </a:pPr>
            <a:r>
              <a:rPr lang="fi-FI" sz="2400" dirty="0" smtClean="0">
                <a:latin typeface="Century Gothic" pitchFamily="34" charset="0"/>
              </a:rPr>
              <a:t>Tampereen kaupungin omat sivut, joilta löytyy kartat pyöräilijöille sekä jalankulkijoille</a:t>
            </a:r>
          </a:p>
          <a:p>
            <a:pPr marL="0" indent="0">
              <a:buNone/>
            </a:pPr>
            <a:endParaRPr lang="fi-FI" dirty="0" smtClean="0"/>
          </a:p>
          <a:p>
            <a:pPr marL="0" indent="0">
              <a:buNone/>
            </a:pPr>
            <a:endParaRPr lang="fi-FI" dirty="0"/>
          </a:p>
          <a:p>
            <a:pPr marL="0" indent="0">
              <a:buNone/>
            </a:pPr>
            <a:endParaRPr lang="fi-FI" dirty="0" smtClean="0"/>
          </a:p>
          <a:p>
            <a:pPr marL="0" indent="0">
              <a:buNone/>
            </a:pP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1058916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e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</TotalTime>
  <Words>127</Words>
  <Application>Microsoft Office PowerPoint</Application>
  <PresentationFormat>Näytössä katseltava diaesitys (4:3)</PresentationFormat>
  <Paragraphs>29</Paragraphs>
  <Slides>6</Slides>
  <Notes>0</Notes>
  <HiddenSlides>0</HiddenSlides>
  <MMClips>0</MMClips>
  <ScaleCrop>false</ScaleCrop>
  <HeadingPairs>
    <vt:vector size="4" baseType="variant">
      <vt:variant>
        <vt:lpstr>Teema</vt:lpstr>
      </vt:variant>
      <vt:variant>
        <vt:i4>1</vt:i4>
      </vt:variant>
      <vt:variant>
        <vt:lpstr>Dian otsikot</vt:lpstr>
      </vt:variant>
      <vt:variant>
        <vt:i4>6</vt:i4>
      </vt:variant>
    </vt:vector>
  </HeadingPairs>
  <TitlesOfParts>
    <vt:vector size="7" baseType="lpstr">
      <vt:lpstr>Office-teema</vt:lpstr>
      <vt:lpstr>Tampere ekskursio 17.9.2012 Pyörätiet &amp; reitit Huomioita bussimatkan varrelta</vt:lpstr>
      <vt:lpstr>PowerPoint-esitys</vt:lpstr>
      <vt:lpstr>Merkintä</vt:lpstr>
      <vt:lpstr>Muita huomioita</vt:lpstr>
      <vt:lpstr>PowerPoint-esitys</vt:lpstr>
      <vt:lpstr>Linkkejä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Tampere ekskursio: Pyörätiet &amp; reitit</dc:title>
  <dc:creator>Heli</dc:creator>
  <cp:lastModifiedBy>Heli</cp:lastModifiedBy>
  <cp:revision>5</cp:revision>
  <dcterms:created xsi:type="dcterms:W3CDTF">2012-09-17T16:39:55Z</dcterms:created>
  <dcterms:modified xsi:type="dcterms:W3CDTF">2012-10-08T16:19:04Z</dcterms:modified>
</cp:coreProperties>
</file>