
<file path=[Content_Types].xml><?xml version="1.0" encoding="utf-8"?>
<Types xmlns="http://schemas.openxmlformats.org/package/2006/content-types">
  <Default Extension="png" ContentType="image/png"/>
  <Default Extension="jpeg" ContentType="image/jpeg"/>
  <Default Extension="MOV" ContentType="video/unknow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322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2399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39596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1166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89068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60416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3778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80922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6157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5401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1282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86449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37112"/>
            <a:ext cx="3744416" cy="15618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1124744"/>
            <a:ext cx="5616624" cy="1872208"/>
          </a:xfrm>
        </p:spPr>
        <p:txBody>
          <a:bodyPr>
            <a:normAutofit/>
          </a:bodyPr>
          <a:lstStyle/>
          <a:p>
            <a:r>
              <a:rPr lang="fi-FI" sz="5400" b="1" dirty="0" smtClean="0">
                <a:latin typeface="Tw Cen MT" pitchFamily="34" charset="0"/>
              </a:rPr>
              <a:t>BICYCLE TRAILER</a:t>
            </a:r>
            <a:endParaRPr lang="fi-FI" sz="5400" b="1" dirty="0">
              <a:latin typeface="Tw Cen M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712" y="2564904"/>
            <a:ext cx="2088232" cy="118097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fi-FI" sz="2800" dirty="0" smtClean="0">
                <a:latin typeface="Arial Narrow" pitchFamily="34" charset="0"/>
              </a:rPr>
              <a:t>A </a:t>
            </a:r>
            <a:r>
              <a:rPr lang="fi-FI" sz="2800" dirty="0" err="1" smtClean="0">
                <a:latin typeface="Arial Narrow" pitchFamily="34" charset="0"/>
              </a:rPr>
              <a:t>solution</a:t>
            </a:r>
            <a:r>
              <a:rPr lang="fi-FI" sz="2800" dirty="0" smtClean="0">
                <a:latin typeface="Arial Narrow" pitchFamily="34" charset="0"/>
              </a:rPr>
              <a:t> for </a:t>
            </a:r>
            <a:r>
              <a:rPr lang="fi-FI" sz="2800" dirty="0" err="1" smtClean="0">
                <a:latin typeface="Arial Narrow" pitchFamily="34" charset="0"/>
              </a:rPr>
              <a:t>flexible</a:t>
            </a:r>
            <a:r>
              <a:rPr lang="fi-FI" sz="2800" dirty="0" smtClean="0">
                <a:latin typeface="Arial Narrow" pitchFamily="34" charset="0"/>
              </a:rPr>
              <a:t> </a:t>
            </a:r>
            <a:r>
              <a:rPr lang="fi-FI" sz="2800" dirty="0" err="1" smtClean="0">
                <a:latin typeface="Arial Narrow" pitchFamily="34" charset="0"/>
              </a:rPr>
              <a:t>bicycle</a:t>
            </a:r>
            <a:r>
              <a:rPr lang="fi-FI" sz="2800" dirty="0" smtClean="0">
                <a:latin typeface="Arial Narrow" pitchFamily="34" charset="0"/>
              </a:rPr>
              <a:t> </a:t>
            </a:r>
            <a:r>
              <a:rPr lang="fi-FI" sz="2800" dirty="0" err="1" smtClean="0">
                <a:latin typeface="Arial Narrow" pitchFamily="34" charset="0"/>
              </a:rPr>
              <a:t>transportation</a:t>
            </a:r>
            <a:r>
              <a:rPr lang="fi-FI" sz="2800" dirty="0" smtClean="0">
                <a:latin typeface="Arial Narrow" pitchFamily="34" charset="0"/>
              </a:rPr>
              <a:t> </a:t>
            </a:r>
            <a:endParaRPr lang="fi-FI" sz="2800" dirty="0"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3836947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Hänninen</a:t>
            </a:r>
          </a:p>
          <a:p>
            <a:pPr algn="r"/>
            <a:r>
              <a:rPr lang="fi-FI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Järvinen</a:t>
            </a:r>
          </a:p>
          <a:p>
            <a:pPr algn="r"/>
            <a:r>
              <a:rPr lang="fi-FI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Raudaskoski</a:t>
            </a:r>
            <a:endParaRPr lang="fi-FI" i="1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  <a:p>
            <a:pPr algn="r"/>
            <a:r>
              <a:rPr lang="fi-FI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Venäläinen</a:t>
            </a:r>
            <a:endParaRPr lang="fi-FI" i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4156" y="404664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1979711" y="1484784"/>
            <a:ext cx="5129345" cy="1270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i-FI" sz="1200" spc="300" dirty="0" smtClean="0">
                <a:latin typeface="Tw Cen MT" pitchFamily="34" charset="0"/>
              </a:rPr>
              <a:t>INNOVATION PROJECT</a:t>
            </a:r>
            <a:endParaRPr lang="fi-FI" sz="1200" spc="300" dirty="0">
              <a:latin typeface="Tw Cen MT" pitchFamily="34" charset="0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-17755" y="5928001"/>
            <a:ext cx="8708994" cy="468451"/>
          </a:xfrm>
          <a:custGeom>
            <a:avLst/>
            <a:gdLst>
              <a:gd name="connsiteX0" fmla="*/ 0 w 8708994"/>
              <a:gd name="connsiteY0" fmla="*/ 64426 h 468451"/>
              <a:gd name="connsiteX1" fmla="*/ 5255580 w 8708994"/>
              <a:gd name="connsiteY1" fmla="*/ 28916 h 468451"/>
              <a:gd name="connsiteX2" fmla="*/ 6090081 w 8708994"/>
              <a:gd name="connsiteY2" fmla="*/ 392900 h 468451"/>
              <a:gd name="connsiteX3" fmla="*/ 7208668 w 8708994"/>
              <a:gd name="connsiteY3" fmla="*/ 2282 h 468451"/>
              <a:gd name="connsiteX4" fmla="*/ 8558073 w 8708994"/>
              <a:gd name="connsiteY4" fmla="*/ 241980 h 468451"/>
              <a:gd name="connsiteX5" fmla="*/ 8540318 w 8708994"/>
              <a:gd name="connsiteY5" fmla="*/ 455044 h 468451"/>
              <a:gd name="connsiteX6" fmla="*/ 8708994 w 8708994"/>
              <a:gd name="connsiteY6" fmla="*/ 428411 h 468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8994" h="468451">
                <a:moveTo>
                  <a:pt x="0" y="64426"/>
                </a:moveTo>
                <a:cubicBezTo>
                  <a:pt x="2120283" y="19298"/>
                  <a:pt x="4240567" y="-25830"/>
                  <a:pt x="5255580" y="28916"/>
                </a:cubicBezTo>
                <a:cubicBezTo>
                  <a:pt x="6270593" y="83662"/>
                  <a:pt x="5764566" y="397339"/>
                  <a:pt x="6090081" y="392900"/>
                </a:cubicBezTo>
                <a:cubicBezTo>
                  <a:pt x="6415596" y="388461"/>
                  <a:pt x="6797336" y="27435"/>
                  <a:pt x="7208668" y="2282"/>
                </a:cubicBezTo>
                <a:cubicBezTo>
                  <a:pt x="7620000" y="-22871"/>
                  <a:pt x="8336131" y="166520"/>
                  <a:pt x="8558073" y="241980"/>
                </a:cubicBezTo>
                <a:cubicBezTo>
                  <a:pt x="8780015" y="317440"/>
                  <a:pt x="8515165" y="423972"/>
                  <a:pt x="8540318" y="455044"/>
                </a:cubicBezTo>
                <a:cubicBezTo>
                  <a:pt x="8565471" y="486116"/>
                  <a:pt x="8637232" y="457263"/>
                  <a:pt x="8708994" y="428411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6446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9144000" cy="6885384"/>
            <a:chOff x="0" y="0"/>
            <a:chExt cx="9144000" cy="6885384"/>
          </a:xfrm>
        </p:grpSpPr>
        <p:sp>
          <p:nvSpPr>
            <p:cNvPr id="5" name="Rectangle 4"/>
            <p:cNvSpPr/>
            <p:nvPr/>
          </p:nvSpPr>
          <p:spPr>
            <a:xfrm>
              <a:off x="0" y="6639163"/>
              <a:ext cx="9144000" cy="218837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0"/>
              <a:ext cx="9144000" cy="11967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31596" y="5569669"/>
              <a:ext cx="1104900" cy="955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0" y="6639163"/>
              <a:ext cx="69824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000" dirty="0" smtClean="0">
                  <a:solidFill>
                    <a:schemeClr val="bg1"/>
                  </a:solidFill>
                </a:rPr>
                <a:t>LAD – LIIKKUVAN ARJEN DESIGN | POLKUPYÖRÄKÄRRY | Hänninen, Järvinen, </a:t>
              </a:r>
              <a:r>
                <a:rPr lang="fi-FI" sz="1000" dirty="0" err="1" smtClean="0">
                  <a:solidFill>
                    <a:schemeClr val="bg1"/>
                  </a:solidFill>
                </a:rPr>
                <a:t>Raudaskoski</a:t>
              </a:r>
              <a:r>
                <a:rPr lang="fi-FI" sz="1000" dirty="0" smtClean="0">
                  <a:solidFill>
                    <a:schemeClr val="bg1"/>
                  </a:solidFill>
                </a:rPr>
                <a:t> ja Venäläinen | Metropolia 2012 </a:t>
              </a:r>
              <a:endParaRPr lang="fi-FI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6" y="557808"/>
            <a:ext cx="9144006" cy="1143000"/>
          </a:xfrm>
        </p:spPr>
        <p:txBody>
          <a:bodyPr>
            <a:noAutofit/>
          </a:bodyPr>
          <a:lstStyle/>
          <a:p>
            <a:pPr algn="l"/>
            <a:r>
              <a:rPr lang="fi-FI" sz="4000" b="1" dirty="0" smtClean="0">
                <a:latin typeface="Tw Cen MT" pitchFamily="34" charset="0"/>
              </a:rPr>
              <a:t>TESTING</a:t>
            </a:r>
            <a:endParaRPr lang="fi-FI" sz="4000" b="1" dirty="0">
              <a:latin typeface="Tw Cen MT" pitchFamily="34" charset="0"/>
            </a:endParaRPr>
          </a:p>
        </p:txBody>
      </p:sp>
      <p:pic>
        <p:nvPicPr>
          <p:cNvPr id="1026" name="Picture 2" descr="J:\kq10s1ss\Leena\LAD\bicycle trailer videos\IMG_285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/>
          <a:stretch/>
        </p:blipFill>
        <p:spPr bwMode="auto">
          <a:xfrm>
            <a:off x="49927" y="2089439"/>
            <a:ext cx="1955415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J:\kq10s1ss\Leena\LAD\bicycle trailer videos\IMG_288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647" y="2083270"/>
            <a:ext cx="2347001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:\kq10s1ss\Leena\LAD\bicycle trailer videos\IMG_28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919" y="2092398"/>
            <a:ext cx="2347001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J:\kq10s1ss\Leena\LAD\bicycle trailer videos\IMG_2894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32" r="26447"/>
          <a:stretch/>
        </p:blipFill>
        <p:spPr bwMode="auto">
          <a:xfrm>
            <a:off x="6991291" y="2093885"/>
            <a:ext cx="2095132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058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6885384"/>
            <a:chOff x="0" y="0"/>
            <a:chExt cx="9144000" cy="6885384"/>
          </a:xfrm>
        </p:grpSpPr>
        <p:sp>
          <p:nvSpPr>
            <p:cNvPr id="3" name="Rectangle 2"/>
            <p:cNvSpPr/>
            <p:nvPr/>
          </p:nvSpPr>
          <p:spPr>
            <a:xfrm>
              <a:off x="0" y="6639163"/>
              <a:ext cx="9144000" cy="218837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tx1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0" y="0"/>
              <a:ext cx="9144000" cy="11967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31596" y="5569669"/>
              <a:ext cx="1104900" cy="955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0" y="6639163"/>
              <a:ext cx="69824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000" dirty="0" smtClean="0">
                  <a:solidFill>
                    <a:schemeClr val="bg1"/>
                  </a:solidFill>
                </a:rPr>
                <a:t>LAD – LIIKKUVAN ARJEN DESIGN | POLKUPYÖRÄKÄRRY | Hänninen, Järvinen, </a:t>
              </a:r>
              <a:r>
                <a:rPr lang="fi-FI" sz="1000" dirty="0" err="1" smtClean="0">
                  <a:solidFill>
                    <a:schemeClr val="bg1"/>
                  </a:solidFill>
                </a:rPr>
                <a:t>Raudaskoski</a:t>
              </a:r>
              <a:r>
                <a:rPr lang="fi-FI" sz="1000" dirty="0" smtClean="0">
                  <a:solidFill>
                    <a:schemeClr val="bg1"/>
                  </a:solidFill>
                </a:rPr>
                <a:t> ja Venäläinen | Metropolia 2012 </a:t>
              </a:r>
              <a:endParaRPr lang="fi-FI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-6" y="773832"/>
            <a:ext cx="9144006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4000" b="1" dirty="0" smtClean="0">
                <a:latin typeface="Tw Cen MT" pitchFamily="34" charset="0"/>
              </a:rPr>
              <a:t>TESTING</a:t>
            </a:r>
            <a:endParaRPr lang="fi-FI" sz="4000" b="1" dirty="0">
              <a:latin typeface="Tw Cen MT" pitchFamily="34" charset="0"/>
            </a:endParaRPr>
          </a:p>
        </p:txBody>
      </p:sp>
      <p:pic>
        <p:nvPicPr>
          <p:cNvPr id="8" name="toimii kuin junan vessa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988840"/>
            <a:ext cx="7132282" cy="401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48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52</Words>
  <Application>Microsoft Office PowerPoint</Application>
  <PresentationFormat>On-screen Show (4:3)</PresentationFormat>
  <Paragraphs>11</Paragraphs>
  <Slides>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BICYCLE TRAILER</vt:lpstr>
      <vt:lpstr>TESTING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Polkupyöräkärry</dc:title>
  <dc:creator>Metropolia</dc:creator>
  <cp:lastModifiedBy>Metropolia</cp:lastModifiedBy>
  <cp:revision>69</cp:revision>
  <dcterms:created xsi:type="dcterms:W3CDTF">2012-08-22T08:41:09Z</dcterms:created>
  <dcterms:modified xsi:type="dcterms:W3CDTF">2012-10-01T11:10:34Z</dcterms:modified>
</cp:coreProperties>
</file>