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
  </p:notesMasterIdLst>
  <p:handoutMasterIdLst>
    <p:handoutMasterId r:id="rId9"/>
  </p:handoutMasterIdLst>
  <p:sldIdLst>
    <p:sldId id="257" r:id="rId2"/>
    <p:sldId id="261" r:id="rId3"/>
    <p:sldId id="263" r:id="rId4"/>
    <p:sldId id="262" r:id="rId5"/>
    <p:sldId id="258" r:id="rId6"/>
    <p:sldId id="264" r:id="rId7"/>
  </p:sldIdLst>
  <p:sldSz cx="9144000" cy="6858000" type="screen4x3"/>
  <p:notesSz cx="6745288" cy="9882188"/>
  <p:defaultTextStyle>
    <a:defPPr>
      <a:defRPr lang="fi-FI"/>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A8DC"/>
    <a:srgbClr val="00426C"/>
    <a:srgbClr val="8C8C8C"/>
    <a:srgbClr val="E6E6E6"/>
    <a:srgbClr val="F0F0F0"/>
    <a:srgbClr val="8CF028"/>
    <a:srgbClr val="B4DC3C"/>
    <a:srgbClr val="AFFF00"/>
    <a:srgbClr val="00F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81" d="100"/>
          <a:sy n="81" d="100"/>
        </p:scale>
        <p:origin x="-1013"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22958" cy="494109"/>
          </a:xfrm>
          <a:prstGeom prst="rect">
            <a:avLst/>
          </a:prstGeom>
        </p:spPr>
        <p:txBody>
          <a:bodyPr vert="horz" lIns="91440" tIns="45720" rIns="91440" bIns="45720" rtlCol="0"/>
          <a:lstStyle>
            <a:lvl1pPr algn="l">
              <a:defRPr sz="1200"/>
            </a:lvl1pPr>
          </a:lstStyle>
          <a:p>
            <a:endParaRPr lang="fi-FI"/>
          </a:p>
        </p:txBody>
      </p:sp>
      <p:sp>
        <p:nvSpPr>
          <p:cNvPr id="3" name="Päiväyksen paikkamerkki 2"/>
          <p:cNvSpPr>
            <a:spLocks noGrp="1"/>
          </p:cNvSpPr>
          <p:nvPr>
            <p:ph type="dt" sz="quarter" idx="1"/>
          </p:nvPr>
        </p:nvSpPr>
        <p:spPr>
          <a:xfrm>
            <a:off x="3820769" y="0"/>
            <a:ext cx="2922958" cy="494109"/>
          </a:xfrm>
          <a:prstGeom prst="rect">
            <a:avLst/>
          </a:prstGeom>
        </p:spPr>
        <p:txBody>
          <a:bodyPr vert="horz" lIns="91440" tIns="45720" rIns="91440" bIns="45720" rtlCol="0"/>
          <a:lstStyle>
            <a:lvl1pPr algn="r">
              <a:defRPr sz="1200"/>
            </a:lvl1pPr>
          </a:lstStyle>
          <a:p>
            <a:fld id="{982FAB6A-3A39-2848-9CB0-38B0CB7816F0}" type="datetimeFigureOut">
              <a:rPr lang="fi-FI" smtClean="0"/>
              <a:pPr/>
              <a:t>26.9.2012</a:t>
            </a:fld>
            <a:endParaRPr lang="fi-FI"/>
          </a:p>
        </p:txBody>
      </p:sp>
      <p:sp>
        <p:nvSpPr>
          <p:cNvPr id="4" name="Alatunnisteen paikkamerkki 3"/>
          <p:cNvSpPr>
            <a:spLocks noGrp="1"/>
          </p:cNvSpPr>
          <p:nvPr>
            <p:ph type="ftr" sz="quarter" idx="2"/>
          </p:nvPr>
        </p:nvSpPr>
        <p:spPr>
          <a:xfrm>
            <a:off x="0" y="9386364"/>
            <a:ext cx="2922958" cy="494109"/>
          </a:xfrm>
          <a:prstGeom prst="rect">
            <a:avLst/>
          </a:prstGeom>
        </p:spPr>
        <p:txBody>
          <a:bodyPr vert="horz" lIns="91440" tIns="45720" rIns="91440" bIns="45720" rtlCol="0" anchor="b"/>
          <a:lstStyle>
            <a:lvl1pPr algn="l">
              <a:defRPr sz="1200"/>
            </a:lvl1pPr>
          </a:lstStyle>
          <a:p>
            <a:endParaRPr lang="fi-FI"/>
          </a:p>
        </p:txBody>
      </p:sp>
      <p:sp>
        <p:nvSpPr>
          <p:cNvPr id="5" name="Dian numeron paikkamerkki 4"/>
          <p:cNvSpPr>
            <a:spLocks noGrp="1"/>
          </p:cNvSpPr>
          <p:nvPr>
            <p:ph type="sldNum" sz="quarter" idx="3"/>
          </p:nvPr>
        </p:nvSpPr>
        <p:spPr>
          <a:xfrm>
            <a:off x="3820769" y="9386364"/>
            <a:ext cx="2922958" cy="494109"/>
          </a:xfrm>
          <a:prstGeom prst="rect">
            <a:avLst/>
          </a:prstGeom>
        </p:spPr>
        <p:txBody>
          <a:bodyPr vert="horz" lIns="91440" tIns="45720" rIns="91440" bIns="45720" rtlCol="0" anchor="b"/>
          <a:lstStyle>
            <a:lvl1pPr algn="r">
              <a:defRPr sz="1200"/>
            </a:lvl1pPr>
          </a:lstStyle>
          <a:p>
            <a:fld id="{CBFC3679-70AA-6743-8D36-B6B07CEFDAA1}" type="slidenum">
              <a:rPr lang="fi-FI" smtClean="0"/>
              <a:pPr/>
              <a:t>‹#›</a:t>
            </a:fld>
            <a:endParaRPr lang="fi-FI"/>
          </a:p>
        </p:txBody>
      </p:sp>
    </p:spTree>
    <p:extLst>
      <p:ext uri="{BB962C8B-B14F-4D97-AF65-F5344CB8AC3E}">
        <p14:creationId xmlns:p14="http://schemas.microsoft.com/office/powerpoint/2010/main" val="16248257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22958" cy="494109"/>
          </a:xfrm>
          <a:prstGeom prst="rect">
            <a:avLst/>
          </a:prstGeom>
        </p:spPr>
        <p:txBody>
          <a:bodyPr vert="horz" lIns="91440" tIns="45720" rIns="91440" bIns="45720" rtlCol="0"/>
          <a:lstStyle>
            <a:lvl1pPr algn="l">
              <a:defRPr sz="1200"/>
            </a:lvl1pPr>
          </a:lstStyle>
          <a:p>
            <a:endParaRPr lang="fi-FI"/>
          </a:p>
        </p:txBody>
      </p:sp>
      <p:sp>
        <p:nvSpPr>
          <p:cNvPr id="3" name="Päiväyksen paikkamerkki 2"/>
          <p:cNvSpPr>
            <a:spLocks noGrp="1"/>
          </p:cNvSpPr>
          <p:nvPr>
            <p:ph type="dt" idx="1"/>
          </p:nvPr>
        </p:nvSpPr>
        <p:spPr>
          <a:xfrm>
            <a:off x="3820769" y="0"/>
            <a:ext cx="2922958" cy="494109"/>
          </a:xfrm>
          <a:prstGeom prst="rect">
            <a:avLst/>
          </a:prstGeom>
        </p:spPr>
        <p:txBody>
          <a:bodyPr vert="horz" lIns="91440" tIns="45720" rIns="91440" bIns="45720" rtlCol="0"/>
          <a:lstStyle>
            <a:lvl1pPr algn="r">
              <a:defRPr sz="1200"/>
            </a:lvl1pPr>
          </a:lstStyle>
          <a:p>
            <a:fld id="{79E091D9-0E24-B04A-9801-BE457ED3C527}" type="datetimeFigureOut">
              <a:rPr lang="fi-FI" smtClean="0"/>
              <a:pPr/>
              <a:t>26.9.2012</a:t>
            </a:fld>
            <a:endParaRPr lang="fi-FI"/>
          </a:p>
        </p:txBody>
      </p:sp>
      <p:sp>
        <p:nvSpPr>
          <p:cNvPr id="4" name="Dian kuvan paikkamerkki 3"/>
          <p:cNvSpPr>
            <a:spLocks noGrp="1" noRot="1" noChangeAspect="1"/>
          </p:cNvSpPr>
          <p:nvPr>
            <p:ph type="sldImg" idx="2"/>
          </p:nvPr>
        </p:nvSpPr>
        <p:spPr>
          <a:xfrm>
            <a:off x="903288" y="741363"/>
            <a:ext cx="4938712" cy="3705225"/>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74529" y="4694039"/>
            <a:ext cx="5396230" cy="4446985"/>
          </a:xfrm>
          <a:prstGeom prst="rect">
            <a:avLst/>
          </a:prstGeom>
        </p:spPr>
        <p:txBody>
          <a:bodyPr vert="horz" lIns="91440" tIns="45720" rIns="91440" bIns="45720" rtlCol="0">
            <a:normAutofit/>
          </a:bodyPr>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9386364"/>
            <a:ext cx="2922958" cy="494109"/>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20769" y="9386364"/>
            <a:ext cx="2922958" cy="494109"/>
          </a:xfrm>
          <a:prstGeom prst="rect">
            <a:avLst/>
          </a:prstGeom>
        </p:spPr>
        <p:txBody>
          <a:bodyPr vert="horz" lIns="91440" tIns="45720" rIns="91440" bIns="45720" rtlCol="0" anchor="b"/>
          <a:lstStyle>
            <a:lvl1pPr algn="r">
              <a:defRPr sz="1200"/>
            </a:lvl1pPr>
          </a:lstStyle>
          <a:p>
            <a:fld id="{0F945122-EEA3-CE44-9BA1-70B1384217E3}" type="slidenum">
              <a:rPr lang="fi-FI" smtClean="0"/>
              <a:pPr/>
              <a:t>‹#›</a:t>
            </a:fld>
            <a:endParaRPr lang="fi-FI"/>
          </a:p>
        </p:txBody>
      </p:sp>
    </p:spTree>
    <p:extLst>
      <p:ext uri="{BB962C8B-B14F-4D97-AF65-F5344CB8AC3E}">
        <p14:creationId xmlns:p14="http://schemas.microsoft.com/office/powerpoint/2010/main" val="37458010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p:txBody>
      </p:sp>
      <p:sp>
        <p:nvSpPr>
          <p:cNvPr id="4" name="Dian numeron paikkamerkki 3"/>
          <p:cNvSpPr>
            <a:spLocks noGrp="1"/>
          </p:cNvSpPr>
          <p:nvPr>
            <p:ph type="sldNum" sz="quarter" idx="10"/>
          </p:nvPr>
        </p:nvSpPr>
        <p:spPr/>
        <p:txBody>
          <a:bodyPr/>
          <a:lstStyle/>
          <a:p>
            <a:fld id="{0F945122-EEA3-CE44-9BA1-70B1384217E3}" type="slidenum">
              <a:rPr lang="fi-FI" smtClean="0"/>
              <a:pPr/>
              <a:t>2</a:t>
            </a:fld>
            <a:endParaRPr lang="fi-FI"/>
          </a:p>
        </p:txBody>
      </p:sp>
    </p:spTree>
    <p:extLst>
      <p:ext uri="{BB962C8B-B14F-4D97-AF65-F5344CB8AC3E}">
        <p14:creationId xmlns:p14="http://schemas.microsoft.com/office/powerpoint/2010/main" val="37857688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pic>
        <p:nvPicPr>
          <p:cNvPr id="11" name="Kuva 10" descr="EUROPRESS_powerpoint_etusivu.jpg"/>
          <p:cNvPicPr>
            <a:picLocks noChangeAspect="1"/>
          </p:cNvPicPr>
          <p:nvPr userDrawn="1"/>
        </p:nvPicPr>
        <p:blipFill>
          <a:blip r:embed="rId2"/>
          <a:stretch>
            <a:fillRect/>
          </a:stretch>
        </p:blipFill>
        <p:spPr>
          <a:xfrm>
            <a:off x="0" y="0"/>
            <a:ext cx="9144000" cy="6858000"/>
          </a:xfrm>
          <a:prstGeom prst="rect">
            <a:avLst/>
          </a:prstGeom>
        </p:spPr>
      </p:pic>
      <p:sp>
        <p:nvSpPr>
          <p:cNvPr id="2" name="Otsikko 1"/>
          <p:cNvSpPr>
            <a:spLocks noGrp="1"/>
          </p:cNvSpPr>
          <p:nvPr>
            <p:ph type="ctrTitle" hasCustomPrompt="1"/>
          </p:nvPr>
        </p:nvSpPr>
        <p:spPr>
          <a:xfrm>
            <a:off x="457200" y="4419600"/>
            <a:ext cx="8229600" cy="914400"/>
          </a:xfrm>
        </p:spPr>
        <p:txBody>
          <a:bodyPr anchor="b"/>
          <a:lstStyle>
            <a:lvl1pPr>
              <a:defRPr b="1" baseline="0">
                <a:solidFill>
                  <a:schemeClr val="bg1"/>
                </a:solidFill>
              </a:defRPr>
            </a:lvl1pPr>
          </a:lstStyle>
          <a:p>
            <a:r>
              <a:rPr lang="fi-FI" dirty="0" err="1" smtClean="0"/>
              <a:t>Topic</a:t>
            </a:r>
            <a:endParaRPr lang="fi-FI" dirty="0"/>
          </a:p>
        </p:txBody>
      </p:sp>
      <p:sp>
        <p:nvSpPr>
          <p:cNvPr id="3" name="Alaotsikko 2"/>
          <p:cNvSpPr>
            <a:spLocks noGrp="1"/>
          </p:cNvSpPr>
          <p:nvPr>
            <p:ph type="subTitle" idx="1" hasCustomPrompt="1"/>
          </p:nvPr>
        </p:nvSpPr>
        <p:spPr>
          <a:xfrm>
            <a:off x="457200" y="5334000"/>
            <a:ext cx="8229600" cy="838200"/>
          </a:xfrm>
        </p:spPr>
        <p:txBody>
          <a:bodyPr anchor="t">
            <a:normAutofit/>
          </a:bodyPr>
          <a:lstStyle>
            <a:lvl1pPr marL="0" indent="0" algn="l">
              <a:buNone/>
              <a:defRPr sz="2000" b="1">
                <a:solidFill>
                  <a:srgbClr val="A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dirty="0" smtClean="0"/>
              <a:t>XX-XXX-2012</a:t>
            </a:r>
            <a:endParaRPr lang="fi-FI" dirty="0"/>
          </a:p>
        </p:txBody>
      </p:sp>
      <p:sp>
        <p:nvSpPr>
          <p:cNvPr id="5" name="Alatunnisteen paikkamerkki 4"/>
          <p:cNvSpPr>
            <a:spLocks noGrp="1"/>
          </p:cNvSpPr>
          <p:nvPr>
            <p:ph type="ftr" sz="quarter" idx="11"/>
          </p:nvPr>
        </p:nvSpPr>
        <p:spPr/>
        <p:txBody>
          <a:bodyPr/>
          <a:lstStyle>
            <a:lvl1pPr>
              <a:defRPr>
                <a:solidFill>
                  <a:srgbClr val="E6E6E6"/>
                </a:solidFill>
              </a:defRPr>
            </a:lvl1pPr>
          </a:lstStyle>
          <a:p>
            <a:r>
              <a:rPr lang="fi-FI" dirty="0" smtClean="0"/>
              <a:t>© 2012 </a:t>
            </a:r>
            <a:r>
              <a:rPr lang="fi-FI" dirty="0" err="1" smtClean="0"/>
              <a:t>Europress</a:t>
            </a:r>
            <a:r>
              <a:rPr lang="fi-FI" dirty="0" smtClean="0"/>
              <a:t> Group</a:t>
            </a:r>
            <a:endParaRPr lang="fi-FI" dirty="0"/>
          </a:p>
        </p:txBody>
      </p:sp>
      <p:sp>
        <p:nvSpPr>
          <p:cNvPr id="6" name="Dian numeron paikkamerkki 5"/>
          <p:cNvSpPr>
            <a:spLocks noGrp="1"/>
          </p:cNvSpPr>
          <p:nvPr>
            <p:ph type="sldNum" sz="quarter" idx="12"/>
          </p:nvPr>
        </p:nvSpPr>
        <p:spPr/>
        <p:txBody>
          <a:bodyPr/>
          <a:lstStyle>
            <a:lvl1pPr>
              <a:defRPr>
                <a:solidFill>
                  <a:srgbClr val="E6E6E6"/>
                </a:solidFill>
              </a:defRPr>
            </a:lvl1pPr>
          </a:lstStyle>
          <a:p>
            <a:fld id="{3A06D7B1-223E-8842-A3B7-18AFD4A93E8F}" type="slidenum">
              <a:rPr lang="fi-FI" smtClean="0"/>
              <a:pPr/>
              <a:t>‹#›</a:t>
            </a:fld>
            <a:endParaRPr lang="fi-FI"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a:xfrm>
            <a:off x="1143000" y="1752601"/>
            <a:ext cx="6858000" cy="4114800"/>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Päiväyksen paikkamerkki 3"/>
          <p:cNvSpPr>
            <a:spLocks noGrp="1"/>
          </p:cNvSpPr>
          <p:nvPr>
            <p:ph type="dt" sz="half" idx="10"/>
          </p:nvPr>
        </p:nvSpPr>
        <p:spPr>
          <a:xfrm>
            <a:off x="457200" y="6400800"/>
            <a:ext cx="2133600" cy="365125"/>
          </a:xfrm>
          <a:prstGeom prst="rect">
            <a:avLst/>
          </a:prstGeom>
        </p:spPr>
        <p:txBody>
          <a:bodyPr/>
          <a:lstStyle/>
          <a:p>
            <a:fld id="{17BD1CF3-CA9C-1B4B-B0D2-DF15AB5D1534}" type="datetime1">
              <a:rPr lang="fi-FI" smtClean="0"/>
              <a:pPr/>
              <a:t>26.9.2012</a:t>
            </a:fld>
            <a:endParaRPr lang="fi-FI"/>
          </a:p>
        </p:txBody>
      </p:sp>
      <p:sp>
        <p:nvSpPr>
          <p:cNvPr id="5" name="Alatunnisteen paikkamerkki 4"/>
          <p:cNvSpPr>
            <a:spLocks noGrp="1"/>
          </p:cNvSpPr>
          <p:nvPr>
            <p:ph type="ftr" sz="quarter" idx="11"/>
          </p:nvPr>
        </p:nvSpPr>
        <p:spPr/>
        <p:txBody>
          <a:bodyPr/>
          <a:lstStyle/>
          <a:p>
            <a:r>
              <a:rPr lang="fi-FI" smtClean="0"/>
              <a:t>© 2011 Europress Group</a:t>
            </a:r>
            <a:endParaRPr lang="fi-FI"/>
          </a:p>
        </p:txBody>
      </p:sp>
      <p:sp>
        <p:nvSpPr>
          <p:cNvPr id="6" name="Dian numeron paikkamerkki 5"/>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untainen otsikko 1"/>
          <p:cNvSpPr>
            <a:spLocks noGrp="1"/>
          </p:cNvSpPr>
          <p:nvPr>
            <p:ph type="title" orient="vert"/>
          </p:nvPr>
        </p:nvSpPr>
        <p:spPr>
          <a:xfrm>
            <a:off x="6629400" y="1752601"/>
            <a:ext cx="2057400" cy="4114800"/>
          </a:xfrm>
        </p:spPr>
        <p:txBody>
          <a:bodyPr vert="eaVert"/>
          <a:lstStyle/>
          <a:p>
            <a:r>
              <a:rPr lang="fi-FI" smtClean="0"/>
              <a:t>Muokkaa perustyyl. napsautt.</a:t>
            </a:r>
            <a:endParaRPr lang="fi-FI" dirty="0"/>
          </a:p>
        </p:txBody>
      </p:sp>
      <p:sp>
        <p:nvSpPr>
          <p:cNvPr id="3" name="Pystysuoran tekstin paikkamerkki 2"/>
          <p:cNvSpPr>
            <a:spLocks noGrp="1"/>
          </p:cNvSpPr>
          <p:nvPr>
            <p:ph type="body" orient="vert" idx="1"/>
          </p:nvPr>
        </p:nvSpPr>
        <p:spPr>
          <a:xfrm>
            <a:off x="457200" y="1752601"/>
            <a:ext cx="6019800" cy="4114800"/>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Päiväyksen paikkamerkki 3"/>
          <p:cNvSpPr>
            <a:spLocks noGrp="1"/>
          </p:cNvSpPr>
          <p:nvPr>
            <p:ph type="dt" sz="half" idx="10"/>
          </p:nvPr>
        </p:nvSpPr>
        <p:spPr>
          <a:xfrm>
            <a:off x="457200" y="6400800"/>
            <a:ext cx="2133600" cy="365125"/>
          </a:xfrm>
          <a:prstGeom prst="rect">
            <a:avLst/>
          </a:prstGeom>
        </p:spPr>
        <p:txBody>
          <a:bodyPr/>
          <a:lstStyle/>
          <a:p>
            <a:fld id="{3677B77C-9F48-4F41-9ACB-BB9F59486777}" type="datetime1">
              <a:rPr lang="fi-FI" smtClean="0"/>
              <a:pPr/>
              <a:t>26.9.2012</a:t>
            </a:fld>
            <a:endParaRPr lang="fi-FI"/>
          </a:p>
        </p:txBody>
      </p:sp>
      <p:sp>
        <p:nvSpPr>
          <p:cNvPr id="5" name="Alatunnisteen paikkamerkki 4"/>
          <p:cNvSpPr>
            <a:spLocks noGrp="1"/>
          </p:cNvSpPr>
          <p:nvPr>
            <p:ph type="ftr" sz="quarter" idx="11"/>
          </p:nvPr>
        </p:nvSpPr>
        <p:spPr/>
        <p:txBody>
          <a:bodyPr/>
          <a:lstStyle/>
          <a:p>
            <a:r>
              <a:rPr lang="fi-FI" smtClean="0"/>
              <a:t>© 2011 Europress Group</a:t>
            </a:r>
            <a:endParaRPr lang="fi-FI"/>
          </a:p>
        </p:txBody>
      </p:sp>
      <p:sp>
        <p:nvSpPr>
          <p:cNvPr id="6" name="Dian numeron paikkamerkki 5"/>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hasCustomPrompt="1"/>
          </p:nvPr>
        </p:nvSpPr>
        <p:spPr/>
        <p:txBody>
          <a:bodyPr/>
          <a:lstStyle>
            <a:lvl1pPr>
              <a:defRPr/>
            </a:lvl1pPr>
          </a:lstStyle>
          <a:p>
            <a:r>
              <a:rPr lang="fi-FI" dirty="0" err="1" smtClean="0"/>
              <a:t>Topic</a:t>
            </a:r>
            <a:endParaRPr lang="fi-FI" dirty="0"/>
          </a:p>
        </p:txBody>
      </p:sp>
      <p:sp>
        <p:nvSpPr>
          <p:cNvPr id="3" name="Sisällön paikkamerkki 2"/>
          <p:cNvSpPr>
            <a:spLocks noGrp="1"/>
          </p:cNvSpPr>
          <p:nvPr>
            <p:ph idx="1"/>
          </p:nvPr>
        </p:nvSpPr>
        <p:spPr/>
        <p:txBody>
          <a:bodyPr/>
          <a:lstStyle>
            <a:lvl2pPr>
              <a:defRPr sz="1600"/>
            </a:lvl2pPr>
            <a:lvl3pPr>
              <a:defRPr sz="1400"/>
            </a:lvl3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5" name="Alatunnisteen paikkamerkki 4"/>
          <p:cNvSpPr>
            <a:spLocks noGrp="1"/>
          </p:cNvSpPr>
          <p:nvPr>
            <p:ph type="ftr" sz="quarter" idx="11"/>
          </p:nvPr>
        </p:nvSpPr>
        <p:spPr/>
        <p:txBody>
          <a:bodyPr/>
          <a:lstStyle/>
          <a:p>
            <a:r>
              <a:rPr lang="fi-FI" dirty="0" smtClean="0"/>
              <a:t>© 2012 </a:t>
            </a:r>
            <a:r>
              <a:rPr lang="fi-FI" dirty="0" err="1" smtClean="0"/>
              <a:t>Europress</a:t>
            </a:r>
            <a:r>
              <a:rPr lang="fi-FI" dirty="0" smtClean="0"/>
              <a:t> Group Oy</a:t>
            </a:r>
            <a:endParaRPr lang="fi-FI" dirty="0"/>
          </a:p>
        </p:txBody>
      </p:sp>
      <p:sp>
        <p:nvSpPr>
          <p:cNvPr id="6" name="Dian numeron paikkamerkki 5"/>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 napsautt.</a:t>
            </a:r>
            <a:endParaRPr lang="fi-FI" dirty="0"/>
          </a:p>
        </p:txBody>
      </p:sp>
      <p:sp>
        <p:nvSpPr>
          <p:cNvPr id="3" name="Tekstin paikkamerkki 2"/>
          <p:cNvSpPr>
            <a:spLocks noGrp="1"/>
          </p:cNvSpPr>
          <p:nvPr>
            <p:ph type="body" idx="1"/>
          </p:nvPr>
        </p:nvSpPr>
        <p:spPr>
          <a:xfrm>
            <a:off x="722313" y="2906713"/>
            <a:ext cx="7772400" cy="1500187"/>
          </a:xfrm>
        </p:spPr>
        <p:txBody>
          <a:bodyPr anchor="b">
            <a:normAutofit/>
          </a:bodyPr>
          <a:lstStyle>
            <a:lvl1pPr marL="0" indent="0">
              <a:buNone/>
              <a:defRPr sz="2000" b="1">
                <a:solidFill>
                  <a:srgbClr val="8C8C8C"/>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5" name="Alatunnisteen paikkamerkki 4"/>
          <p:cNvSpPr>
            <a:spLocks noGrp="1"/>
          </p:cNvSpPr>
          <p:nvPr>
            <p:ph type="ftr" sz="quarter" idx="11"/>
          </p:nvPr>
        </p:nvSpPr>
        <p:spPr/>
        <p:txBody>
          <a:bodyPr/>
          <a:lstStyle/>
          <a:p>
            <a:r>
              <a:rPr lang="fi-FI" dirty="0" smtClean="0"/>
              <a:t>© 2012 </a:t>
            </a:r>
            <a:r>
              <a:rPr lang="fi-FI" dirty="0" err="1" smtClean="0"/>
              <a:t>Europress</a:t>
            </a:r>
            <a:r>
              <a:rPr lang="fi-FI" dirty="0" smtClean="0"/>
              <a:t> Group</a:t>
            </a:r>
            <a:endParaRPr lang="fi-FI" dirty="0"/>
          </a:p>
        </p:txBody>
      </p:sp>
      <p:sp>
        <p:nvSpPr>
          <p:cNvPr id="6" name="Dian numeron paikkamerkki 5"/>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1143000" y="1752600"/>
            <a:ext cx="3276600" cy="4191000"/>
          </a:xfrm>
        </p:spPr>
        <p:txBody>
          <a:bodyPr/>
          <a:lstStyle>
            <a:lvl1pPr>
              <a:defRPr sz="2000"/>
            </a:lvl1pPr>
            <a:lvl2pPr>
              <a:defRPr sz="1500"/>
            </a:lvl2pPr>
            <a:lvl3pPr>
              <a:defRPr sz="1200"/>
            </a:lvl3pPr>
            <a:lvl4pPr>
              <a:defRPr sz="1200"/>
            </a:lvl4pPr>
            <a:lvl5pPr>
              <a:defRPr sz="12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Sisällön paikkamerkki 3"/>
          <p:cNvSpPr>
            <a:spLocks noGrp="1"/>
          </p:cNvSpPr>
          <p:nvPr>
            <p:ph sz="half" idx="2"/>
          </p:nvPr>
        </p:nvSpPr>
        <p:spPr>
          <a:xfrm>
            <a:off x="4724400" y="1752600"/>
            <a:ext cx="3276600" cy="4191000"/>
          </a:xfrm>
        </p:spPr>
        <p:txBody>
          <a:bodyPr/>
          <a:lstStyle>
            <a:lvl1pPr>
              <a:defRPr sz="2000"/>
            </a:lvl1pPr>
            <a:lvl2pPr>
              <a:defRPr sz="1500"/>
            </a:lvl2pPr>
            <a:lvl3pPr>
              <a:defRPr sz="1200"/>
            </a:lvl3pPr>
            <a:lvl4pPr>
              <a:defRPr sz="1200"/>
            </a:lvl4pPr>
            <a:lvl5pPr>
              <a:defRPr sz="12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6" name="Alatunnisteen paikkamerkki 5"/>
          <p:cNvSpPr>
            <a:spLocks noGrp="1"/>
          </p:cNvSpPr>
          <p:nvPr>
            <p:ph type="ftr" sz="quarter" idx="11"/>
          </p:nvPr>
        </p:nvSpPr>
        <p:spPr/>
        <p:txBody>
          <a:bodyPr/>
          <a:lstStyle/>
          <a:p>
            <a:r>
              <a:rPr lang="fi-FI" dirty="0" smtClean="0"/>
              <a:t>© 2012 </a:t>
            </a:r>
            <a:r>
              <a:rPr lang="fi-FI" dirty="0" err="1" smtClean="0"/>
              <a:t>Europress</a:t>
            </a:r>
            <a:r>
              <a:rPr lang="fi-FI" dirty="0" smtClean="0"/>
              <a:t> Group</a:t>
            </a:r>
            <a:endParaRPr lang="fi-FI" dirty="0"/>
          </a:p>
        </p:txBody>
      </p:sp>
      <p:sp>
        <p:nvSpPr>
          <p:cNvPr id="7" name="Dian numeron paikkamerkki 6"/>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3" name="Tekstin paikkamerkki 2"/>
          <p:cNvSpPr>
            <a:spLocks noGrp="1"/>
          </p:cNvSpPr>
          <p:nvPr>
            <p:ph type="body" idx="1"/>
          </p:nvPr>
        </p:nvSpPr>
        <p:spPr>
          <a:xfrm>
            <a:off x="1143000" y="1752600"/>
            <a:ext cx="3276600" cy="639762"/>
          </a:xfrm>
        </p:spPr>
        <p:txBody>
          <a:bodyPr anchor="b">
            <a:noAutofit/>
          </a:bodyPr>
          <a:lstStyle>
            <a:lvl1pPr marL="0" indent="0">
              <a:buNone/>
              <a:defRPr sz="2000" b="1">
                <a:solidFill>
                  <a:srgbClr val="00A8D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1143000" y="2392362"/>
            <a:ext cx="3276600" cy="3551238"/>
          </a:xfrm>
        </p:spPr>
        <p:txBody>
          <a:bodyPr/>
          <a:lstStyle>
            <a:lvl1pPr>
              <a:defRPr sz="2000"/>
            </a:lvl1pPr>
            <a:lvl2pPr>
              <a:defRPr sz="1500"/>
            </a:lvl2pPr>
            <a:lvl3pPr>
              <a:defRPr sz="1200"/>
            </a:lvl3pPr>
            <a:lvl4pPr>
              <a:defRPr sz="1200"/>
            </a:lvl4pPr>
            <a:lvl5pPr>
              <a:defRPr sz="12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5" name="Tekstin paikkamerkki 4"/>
          <p:cNvSpPr>
            <a:spLocks noGrp="1"/>
          </p:cNvSpPr>
          <p:nvPr>
            <p:ph type="body" sz="quarter" idx="3"/>
          </p:nvPr>
        </p:nvSpPr>
        <p:spPr>
          <a:xfrm>
            <a:off x="4724399" y="1752600"/>
            <a:ext cx="3276601" cy="639762"/>
          </a:xfrm>
        </p:spPr>
        <p:txBody>
          <a:bodyPr anchor="b">
            <a:noAutofit/>
          </a:bodyPr>
          <a:lstStyle>
            <a:lvl1pPr marL="0" indent="0">
              <a:buNone/>
              <a:defRPr sz="2000" b="1">
                <a:solidFill>
                  <a:srgbClr val="00A8D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724399" y="2392362"/>
            <a:ext cx="3276601" cy="3551238"/>
          </a:xfrm>
        </p:spPr>
        <p:txBody>
          <a:bodyPr/>
          <a:lstStyle>
            <a:lvl1pPr>
              <a:defRPr sz="2000"/>
            </a:lvl1pPr>
            <a:lvl2pPr>
              <a:defRPr sz="1500"/>
            </a:lvl2pPr>
            <a:lvl3pPr>
              <a:defRPr sz="1200"/>
            </a:lvl3pPr>
            <a:lvl4pPr>
              <a:defRPr sz="1200"/>
            </a:lvl4pPr>
            <a:lvl5pPr>
              <a:defRPr sz="12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8" name="Alatunnisteen paikkamerkki 7"/>
          <p:cNvSpPr>
            <a:spLocks noGrp="1"/>
          </p:cNvSpPr>
          <p:nvPr>
            <p:ph type="ftr" sz="quarter" idx="11"/>
          </p:nvPr>
        </p:nvSpPr>
        <p:spPr/>
        <p:txBody>
          <a:bodyPr/>
          <a:lstStyle/>
          <a:p>
            <a:r>
              <a:rPr lang="fi-FI" dirty="0" smtClean="0"/>
              <a:t>© 2012 </a:t>
            </a:r>
            <a:r>
              <a:rPr lang="fi-FI" dirty="0" err="1" smtClean="0"/>
              <a:t>Europress</a:t>
            </a:r>
            <a:r>
              <a:rPr lang="fi-FI" dirty="0" smtClean="0"/>
              <a:t> Group</a:t>
            </a:r>
            <a:endParaRPr lang="fi-FI" dirty="0"/>
          </a:p>
        </p:txBody>
      </p:sp>
      <p:sp>
        <p:nvSpPr>
          <p:cNvPr id="9" name="Dian numeron paikkamerkki 8"/>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4" name="Alatunnisteen paikkamerkki 3"/>
          <p:cNvSpPr>
            <a:spLocks noGrp="1"/>
          </p:cNvSpPr>
          <p:nvPr>
            <p:ph type="ftr" sz="quarter" idx="11"/>
          </p:nvPr>
        </p:nvSpPr>
        <p:spPr/>
        <p:txBody>
          <a:bodyPr/>
          <a:lstStyle/>
          <a:p>
            <a:r>
              <a:rPr lang="fi-FI" dirty="0" smtClean="0"/>
              <a:t>© 2012 </a:t>
            </a:r>
            <a:r>
              <a:rPr lang="fi-FI" dirty="0" err="1" smtClean="0"/>
              <a:t>Europress</a:t>
            </a:r>
            <a:r>
              <a:rPr lang="fi-FI" dirty="0" smtClean="0"/>
              <a:t> Group</a:t>
            </a:r>
            <a:endParaRPr lang="fi-FI" dirty="0"/>
          </a:p>
        </p:txBody>
      </p:sp>
      <p:sp>
        <p:nvSpPr>
          <p:cNvPr id="5" name="Dian numeron paikkamerkki 4"/>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3" name="Alatunnisteen paikkamerkki 2"/>
          <p:cNvSpPr>
            <a:spLocks noGrp="1"/>
          </p:cNvSpPr>
          <p:nvPr>
            <p:ph type="ftr" sz="quarter" idx="11"/>
          </p:nvPr>
        </p:nvSpPr>
        <p:spPr/>
        <p:txBody>
          <a:bodyPr/>
          <a:lstStyle/>
          <a:p>
            <a:r>
              <a:rPr lang="fi-FI" dirty="0" smtClean="0"/>
              <a:t>© 2012 </a:t>
            </a:r>
            <a:r>
              <a:rPr lang="fi-FI" dirty="0" err="1" smtClean="0"/>
              <a:t>Europress</a:t>
            </a:r>
            <a:r>
              <a:rPr lang="fi-FI" dirty="0" smtClean="0"/>
              <a:t> Group</a:t>
            </a:r>
            <a:endParaRPr lang="fi-FI" dirty="0"/>
          </a:p>
        </p:txBody>
      </p:sp>
      <p:sp>
        <p:nvSpPr>
          <p:cNvPr id="4" name="Dian numeron paikkamerkki 3"/>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1143000" y="1752600"/>
            <a:ext cx="3008313" cy="1162050"/>
          </a:xfrm>
        </p:spPr>
        <p:txBody>
          <a:bodyPr anchor="b"/>
          <a:lstStyle>
            <a:lvl1pPr algn="l">
              <a:defRPr sz="2000" b="1"/>
            </a:lvl1pPr>
          </a:lstStyle>
          <a:p>
            <a:r>
              <a:rPr lang="fi-FI" smtClean="0"/>
              <a:t>Muokkaa perustyyl. napsautt.</a:t>
            </a:r>
            <a:endParaRPr lang="fi-FI" dirty="0"/>
          </a:p>
        </p:txBody>
      </p:sp>
      <p:sp>
        <p:nvSpPr>
          <p:cNvPr id="3" name="Sisällön paikkamerkki 2"/>
          <p:cNvSpPr>
            <a:spLocks noGrp="1"/>
          </p:cNvSpPr>
          <p:nvPr>
            <p:ph idx="1"/>
          </p:nvPr>
        </p:nvSpPr>
        <p:spPr>
          <a:xfrm>
            <a:off x="4260850" y="2914651"/>
            <a:ext cx="3740150" cy="2984499"/>
          </a:xfrm>
        </p:spPr>
        <p:txBody>
          <a:bodyPr/>
          <a:lstStyle>
            <a:lvl1pPr>
              <a:defRPr sz="1500"/>
            </a:lvl1pPr>
            <a:lvl2pPr>
              <a:defRPr sz="1200"/>
            </a:lvl2pPr>
            <a:lvl3pPr>
              <a:defRPr sz="1200"/>
            </a:lvl3pPr>
            <a:lvl4pPr>
              <a:defRPr sz="1200"/>
            </a:lvl4pPr>
            <a:lvl5pPr>
              <a:defRPr sz="12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Tekstin paikkamerkki 3"/>
          <p:cNvSpPr>
            <a:spLocks noGrp="1"/>
          </p:cNvSpPr>
          <p:nvPr>
            <p:ph type="body" sz="half" idx="2"/>
          </p:nvPr>
        </p:nvSpPr>
        <p:spPr>
          <a:xfrm>
            <a:off x="1143000" y="2914651"/>
            <a:ext cx="3008313" cy="2984499"/>
          </a:xfrm>
        </p:spPr>
        <p:txBody>
          <a:bodyPr>
            <a:normAutofit/>
          </a:bodyPr>
          <a:lstStyle>
            <a:lvl1pPr marL="0" indent="0">
              <a:buNone/>
              <a:defRPr sz="15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yksen paikkamerkki 4"/>
          <p:cNvSpPr>
            <a:spLocks noGrp="1"/>
          </p:cNvSpPr>
          <p:nvPr>
            <p:ph type="dt" sz="half" idx="10"/>
          </p:nvPr>
        </p:nvSpPr>
        <p:spPr>
          <a:xfrm>
            <a:off x="457200" y="6400800"/>
            <a:ext cx="2133600" cy="365125"/>
          </a:xfrm>
          <a:prstGeom prst="rect">
            <a:avLst/>
          </a:prstGeom>
        </p:spPr>
        <p:txBody>
          <a:bodyPr/>
          <a:lstStyle/>
          <a:p>
            <a:fld id="{05F90836-A41B-0341-8DEF-0AB03561C3BE}" type="datetime1">
              <a:rPr lang="fi-FI" smtClean="0"/>
              <a:pPr/>
              <a:t>26.9.2012</a:t>
            </a:fld>
            <a:endParaRPr lang="fi-FI"/>
          </a:p>
        </p:txBody>
      </p:sp>
      <p:sp>
        <p:nvSpPr>
          <p:cNvPr id="6" name="Alatunnisteen paikkamerkki 5"/>
          <p:cNvSpPr>
            <a:spLocks noGrp="1"/>
          </p:cNvSpPr>
          <p:nvPr>
            <p:ph type="ftr" sz="quarter" idx="11"/>
          </p:nvPr>
        </p:nvSpPr>
        <p:spPr/>
        <p:txBody>
          <a:bodyPr/>
          <a:lstStyle/>
          <a:p>
            <a:r>
              <a:rPr lang="fi-FI" smtClean="0"/>
              <a:t>© 2011 Europress Group</a:t>
            </a:r>
            <a:endParaRPr lang="fi-FI"/>
          </a:p>
        </p:txBody>
      </p:sp>
      <p:sp>
        <p:nvSpPr>
          <p:cNvPr id="7" name="Dian numeron paikkamerkki 6"/>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2286000" y="4648200"/>
            <a:ext cx="4572000" cy="639763"/>
          </a:xfrm>
        </p:spPr>
        <p:txBody>
          <a:bodyPr anchor="b"/>
          <a:lstStyle>
            <a:lvl1pPr algn="l">
              <a:defRPr sz="2000" b="1"/>
            </a:lvl1pPr>
          </a:lstStyle>
          <a:p>
            <a:r>
              <a:rPr lang="fi-FI" smtClean="0"/>
              <a:t>Muokkaa perustyyl. napsautt.</a:t>
            </a:r>
            <a:endParaRPr lang="fi-FI" dirty="0"/>
          </a:p>
        </p:txBody>
      </p:sp>
      <p:sp>
        <p:nvSpPr>
          <p:cNvPr id="3" name="Kuvan paikkamerkki 2"/>
          <p:cNvSpPr>
            <a:spLocks noGrp="1"/>
          </p:cNvSpPr>
          <p:nvPr>
            <p:ph type="pic" idx="1"/>
          </p:nvPr>
        </p:nvSpPr>
        <p:spPr>
          <a:xfrm>
            <a:off x="2286000" y="457200"/>
            <a:ext cx="4572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smtClean="0"/>
              <a:t>Lisää kuva napsauttamalla kuvaketta</a:t>
            </a:r>
            <a:endParaRPr lang="fi-FI"/>
          </a:p>
        </p:txBody>
      </p:sp>
      <p:sp>
        <p:nvSpPr>
          <p:cNvPr id="4" name="Tekstin paikkamerkki 3"/>
          <p:cNvSpPr>
            <a:spLocks noGrp="1"/>
          </p:cNvSpPr>
          <p:nvPr>
            <p:ph type="body" sz="half" idx="2"/>
          </p:nvPr>
        </p:nvSpPr>
        <p:spPr>
          <a:xfrm>
            <a:off x="2286000" y="5287963"/>
            <a:ext cx="4572000" cy="804862"/>
          </a:xfrm>
        </p:spPr>
        <p:txBody>
          <a:bodyPr>
            <a:normAutofit/>
          </a:bodyPr>
          <a:lstStyle>
            <a:lvl1pPr marL="0" indent="0">
              <a:buNone/>
              <a:defRPr sz="15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yksen paikkamerkki 4"/>
          <p:cNvSpPr>
            <a:spLocks noGrp="1"/>
          </p:cNvSpPr>
          <p:nvPr>
            <p:ph type="dt" sz="half" idx="10"/>
          </p:nvPr>
        </p:nvSpPr>
        <p:spPr>
          <a:xfrm>
            <a:off x="457200" y="6400800"/>
            <a:ext cx="2133600" cy="365125"/>
          </a:xfrm>
          <a:prstGeom prst="rect">
            <a:avLst/>
          </a:prstGeom>
        </p:spPr>
        <p:txBody>
          <a:bodyPr/>
          <a:lstStyle/>
          <a:p>
            <a:fld id="{A683F269-A8AE-B647-820C-2FA6F652C907}" type="datetime1">
              <a:rPr lang="fi-FI" smtClean="0"/>
              <a:pPr/>
              <a:t>26.9.2012</a:t>
            </a:fld>
            <a:endParaRPr lang="fi-FI"/>
          </a:p>
        </p:txBody>
      </p:sp>
      <p:sp>
        <p:nvSpPr>
          <p:cNvPr id="6" name="Alatunnisteen paikkamerkki 5"/>
          <p:cNvSpPr>
            <a:spLocks noGrp="1"/>
          </p:cNvSpPr>
          <p:nvPr>
            <p:ph type="ftr" sz="quarter" idx="11"/>
          </p:nvPr>
        </p:nvSpPr>
        <p:spPr/>
        <p:txBody>
          <a:bodyPr/>
          <a:lstStyle/>
          <a:p>
            <a:r>
              <a:rPr lang="fi-FI" smtClean="0"/>
              <a:t>© 2011 Europress Group</a:t>
            </a:r>
            <a:endParaRPr lang="fi-FI"/>
          </a:p>
        </p:txBody>
      </p:sp>
      <p:sp>
        <p:nvSpPr>
          <p:cNvPr id="7" name="Dian numeron paikkamerkki 6"/>
          <p:cNvSpPr>
            <a:spLocks noGrp="1"/>
          </p:cNvSpPr>
          <p:nvPr>
            <p:ph type="sldNum" sz="quarter" idx="12"/>
          </p:nvPr>
        </p:nvSpPr>
        <p:spPr/>
        <p:txBody>
          <a:bodyPr/>
          <a:lstStyle/>
          <a:p>
            <a:fld id="{3A06D7B1-223E-8842-A3B7-18AFD4A93E8F}" type="slidenum">
              <a:rPr lang="fi-FI" smtClean="0"/>
              <a:pPr/>
              <a:t>‹#›</a:t>
            </a:fld>
            <a:endParaRPr lang="fi-FI"/>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Kuva 7" descr="EUROPRESS_powerpoint_sisasivu.jpg"/>
          <p:cNvPicPr>
            <a:picLocks noChangeAspect="1"/>
          </p:cNvPicPr>
          <p:nvPr/>
        </p:nvPicPr>
        <p:blipFill>
          <a:blip r:embed="rId13"/>
          <a:stretch>
            <a:fillRect/>
          </a:stretch>
        </p:blipFill>
        <p:spPr>
          <a:xfrm>
            <a:off x="0" y="0"/>
            <a:ext cx="9144000" cy="6858000"/>
          </a:xfrm>
          <a:prstGeom prst="rect">
            <a:avLst/>
          </a:prstGeom>
        </p:spPr>
      </p:pic>
      <p:sp>
        <p:nvSpPr>
          <p:cNvPr id="2" name="Otsikon paikkamerkki 1"/>
          <p:cNvSpPr>
            <a:spLocks noGrp="1"/>
          </p:cNvSpPr>
          <p:nvPr>
            <p:ph type="title"/>
          </p:nvPr>
        </p:nvSpPr>
        <p:spPr>
          <a:xfrm>
            <a:off x="1143000" y="0"/>
            <a:ext cx="5715000" cy="1371600"/>
          </a:xfrm>
          <a:prstGeom prst="rect">
            <a:avLst/>
          </a:prstGeom>
        </p:spPr>
        <p:txBody>
          <a:bodyPr vert="horz" lIns="91440" tIns="45720" rIns="91440" bIns="45720" rtlCol="0" anchor="ctr">
            <a:noAutofit/>
          </a:bodyPr>
          <a:lstStyle/>
          <a:p>
            <a:r>
              <a:rPr lang="fi-FI" dirty="0" smtClean="0"/>
              <a:t>Muokkaa </a:t>
            </a:r>
            <a:br>
              <a:rPr lang="fi-FI" dirty="0" smtClean="0"/>
            </a:br>
            <a:r>
              <a:rPr lang="fi-FI" dirty="0" smtClean="0"/>
              <a:t>perustyylejä </a:t>
            </a:r>
            <a:r>
              <a:rPr lang="fi-FI" dirty="0" err="1" smtClean="0"/>
              <a:t>osoitt</a:t>
            </a:r>
            <a:r>
              <a:rPr lang="fi-FI" dirty="0" smtClean="0"/>
              <a:t>.</a:t>
            </a:r>
            <a:endParaRPr lang="fi-FI" dirty="0"/>
          </a:p>
        </p:txBody>
      </p:sp>
      <p:sp>
        <p:nvSpPr>
          <p:cNvPr id="3" name="Tekstin paikkamerkki 2"/>
          <p:cNvSpPr>
            <a:spLocks noGrp="1"/>
          </p:cNvSpPr>
          <p:nvPr>
            <p:ph type="body" idx="1"/>
          </p:nvPr>
        </p:nvSpPr>
        <p:spPr>
          <a:xfrm>
            <a:off x="1143000" y="1752600"/>
            <a:ext cx="6858000" cy="4572001"/>
          </a:xfrm>
          <a:prstGeom prst="rect">
            <a:avLst/>
          </a:prstGeom>
        </p:spPr>
        <p:txBody>
          <a:bodyPr vert="horz" lIns="91440" tIns="45720" rIns="91440" bIns="45720" rtlCol="0">
            <a:normAutofit/>
          </a:bodyPr>
          <a:lstStyle/>
          <a:p>
            <a:pPr lvl="0"/>
            <a:r>
              <a:rPr lang="fi-FI" dirty="0" smtClean="0"/>
              <a:t>Muokkaa </a:t>
            </a:r>
            <a:r>
              <a:rPr lang="fi-FI" dirty="0" err="1" smtClean="0"/>
              <a:t>perutekstin</a:t>
            </a:r>
            <a:r>
              <a:rPr lang="fi-FI" dirty="0" smtClean="0"/>
              <a:t> tyylejä osoittamalla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5" name="Alatunnisteen paikkamerkki 4"/>
          <p:cNvSpPr>
            <a:spLocks noGrp="1"/>
          </p:cNvSpPr>
          <p:nvPr>
            <p:ph type="ftr" sz="quarter" idx="3"/>
          </p:nvPr>
        </p:nvSpPr>
        <p:spPr>
          <a:xfrm>
            <a:off x="3124200" y="6400800"/>
            <a:ext cx="2895600" cy="365125"/>
          </a:xfrm>
          <a:prstGeom prst="rect">
            <a:avLst/>
          </a:prstGeom>
        </p:spPr>
        <p:txBody>
          <a:bodyPr vert="horz" lIns="91440" tIns="45720" rIns="91440" bIns="45720" rtlCol="0" anchor="ctr"/>
          <a:lstStyle>
            <a:lvl1pPr algn="ctr">
              <a:defRPr sz="1000">
                <a:solidFill>
                  <a:srgbClr val="8C8C8C"/>
                </a:solidFill>
                <a:latin typeface="Tahoma"/>
                <a:cs typeface="Tahoma"/>
              </a:defRPr>
            </a:lvl1pPr>
          </a:lstStyle>
          <a:p>
            <a:r>
              <a:rPr lang="fi-FI" dirty="0" smtClean="0"/>
              <a:t>© 2012 </a:t>
            </a:r>
            <a:r>
              <a:rPr lang="fi-FI" dirty="0" err="1" smtClean="0"/>
              <a:t>Europress</a:t>
            </a:r>
            <a:r>
              <a:rPr lang="fi-FI" dirty="0" smtClean="0"/>
              <a:t> Group</a:t>
            </a:r>
            <a:endParaRPr lang="fi-FI" dirty="0"/>
          </a:p>
        </p:txBody>
      </p:sp>
      <p:sp>
        <p:nvSpPr>
          <p:cNvPr id="6" name="Dian numeron paikkamerkki 5"/>
          <p:cNvSpPr>
            <a:spLocks noGrp="1"/>
          </p:cNvSpPr>
          <p:nvPr>
            <p:ph type="sldNum" sz="quarter" idx="4"/>
          </p:nvPr>
        </p:nvSpPr>
        <p:spPr>
          <a:xfrm>
            <a:off x="6553200" y="6400800"/>
            <a:ext cx="2133600" cy="365125"/>
          </a:xfrm>
          <a:prstGeom prst="rect">
            <a:avLst/>
          </a:prstGeom>
        </p:spPr>
        <p:txBody>
          <a:bodyPr vert="horz" lIns="91440" tIns="45720" rIns="91440" bIns="45720" rtlCol="0" anchor="ctr"/>
          <a:lstStyle>
            <a:lvl1pPr algn="r">
              <a:defRPr sz="1000">
                <a:solidFill>
                  <a:srgbClr val="8C8C8C"/>
                </a:solidFill>
                <a:latin typeface="Tahoma"/>
                <a:cs typeface="Tahoma"/>
              </a:defRPr>
            </a:lvl1pPr>
          </a:lstStyle>
          <a:p>
            <a:fld id="{3A06D7B1-223E-8842-A3B7-18AFD4A93E8F}" type="slidenum">
              <a:rPr lang="fi-FI" smtClean="0"/>
              <a:pPr/>
              <a:t>‹#›</a:t>
            </a:fld>
            <a:endParaRPr lang="fi-FI"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l" defTabSz="457200" rtl="0" eaLnBrk="1" latinLnBrk="0" hangingPunct="1">
        <a:spcBef>
          <a:spcPct val="0"/>
        </a:spcBef>
        <a:buNone/>
        <a:defRPr sz="3000" b="1" kern="1200" baseline="0">
          <a:ln>
            <a:noFill/>
          </a:ln>
          <a:solidFill>
            <a:srgbClr val="AFFF00"/>
          </a:solidFill>
          <a:latin typeface="Tahoma"/>
          <a:ea typeface="+mj-ea"/>
          <a:cs typeface="Tahoma"/>
        </a:defRPr>
      </a:lvl1pPr>
    </p:titleStyle>
    <p:bodyStyle>
      <a:lvl1pPr marL="342900" indent="-342900" algn="l" defTabSz="457200" rtl="0" eaLnBrk="1" latinLnBrk="0" hangingPunct="1">
        <a:spcBef>
          <a:spcPct val="20000"/>
        </a:spcBef>
        <a:buClr>
          <a:srgbClr val="AFFF00"/>
        </a:buClr>
        <a:buFont typeface="Wingdings" charset="2"/>
        <a:buChar char="§"/>
        <a:defRPr sz="2000" kern="1200">
          <a:ln>
            <a:noFill/>
          </a:ln>
          <a:solidFill>
            <a:schemeClr val="tx1"/>
          </a:solidFill>
          <a:latin typeface="Tahoma"/>
          <a:ea typeface="+mn-ea"/>
          <a:cs typeface="Tahoma"/>
        </a:defRPr>
      </a:lvl1pPr>
      <a:lvl2pPr marL="742950" indent="-285750" algn="l" defTabSz="457200" rtl="0" eaLnBrk="1" latinLnBrk="0" hangingPunct="1">
        <a:spcBef>
          <a:spcPct val="20000"/>
        </a:spcBef>
        <a:buClr>
          <a:schemeClr val="tx1"/>
        </a:buClr>
        <a:buFont typeface="Arial"/>
        <a:buChar char="–"/>
        <a:defRPr sz="1600" kern="1200">
          <a:ln>
            <a:noFill/>
          </a:ln>
          <a:solidFill>
            <a:schemeClr val="tx1"/>
          </a:solidFill>
          <a:latin typeface="Tahoma"/>
          <a:ea typeface="+mn-ea"/>
          <a:cs typeface="Tahoma"/>
        </a:defRPr>
      </a:lvl2pPr>
      <a:lvl3pPr marL="1143000" indent="-228600" algn="l" defTabSz="457200" rtl="0" eaLnBrk="1" latinLnBrk="0" hangingPunct="1">
        <a:spcBef>
          <a:spcPct val="20000"/>
        </a:spcBef>
        <a:buClr>
          <a:srgbClr val="8C8C8C"/>
        </a:buClr>
        <a:buSzPct val="120000"/>
        <a:buFont typeface="Wingdings" charset="2"/>
        <a:buChar char="§"/>
        <a:defRPr sz="1400" kern="1200">
          <a:ln>
            <a:noFill/>
          </a:ln>
          <a:solidFill>
            <a:schemeClr val="tx1"/>
          </a:solidFill>
          <a:latin typeface="Tahoma"/>
          <a:ea typeface="+mn-ea"/>
          <a:cs typeface="Tahoma"/>
        </a:defRPr>
      </a:lvl3pPr>
      <a:lvl4pPr marL="1600200" indent="-228600" algn="l" defTabSz="457200" rtl="0" eaLnBrk="1" latinLnBrk="0" hangingPunct="1">
        <a:spcBef>
          <a:spcPct val="20000"/>
        </a:spcBef>
        <a:buClr>
          <a:srgbClr val="8C8C8C"/>
        </a:buClr>
        <a:buFont typeface="Courier New"/>
        <a:buChar char="o"/>
        <a:defRPr sz="1200" kern="1200">
          <a:ln>
            <a:noFill/>
          </a:ln>
          <a:solidFill>
            <a:schemeClr val="tx1"/>
          </a:solidFill>
          <a:latin typeface="Tahoma"/>
          <a:ea typeface="+mn-ea"/>
          <a:cs typeface="Tahoma"/>
        </a:defRPr>
      </a:lvl4pPr>
      <a:lvl5pPr marL="2057400" indent="-228600" algn="l" defTabSz="457200" rtl="0" eaLnBrk="1" latinLnBrk="0" hangingPunct="1">
        <a:spcBef>
          <a:spcPct val="20000"/>
        </a:spcBef>
        <a:buClr>
          <a:srgbClr val="8C8C8C"/>
        </a:buClr>
        <a:buFont typeface="Lucida Grande"/>
        <a:buChar char="•"/>
        <a:defRPr sz="1200" kern="1200">
          <a:ln>
            <a:noFill/>
          </a:ln>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i-FI"/>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p:txBody>
          <a:bodyPr/>
          <a:lstStyle/>
          <a:p>
            <a:r>
              <a:rPr lang="fi-FI" dirty="0" smtClean="0"/>
              <a:t>Harjoittelupaikka - mekaniikkasuunnittelu</a:t>
            </a:r>
            <a:endParaRPr lang="fi-FI" dirty="0"/>
          </a:p>
        </p:txBody>
      </p:sp>
      <p:sp>
        <p:nvSpPr>
          <p:cNvPr id="3" name="Alaotsikko 2"/>
          <p:cNvSpPr>
            <a:spLocks noGrp="1"/>
          </p:cNvSpPr>
          <p:nvPr>
            <p:ph type="subTitle" idx="1"/>
          </p:nvPr>
        </p:nvSpPr>
        <p:spPr/>
        <p:txBody>
          <a:bodyPr/>
          <a:lstStyle/>
          <a:p>
            <a:r>
              <a:rPr lang="fi-FI" dirty="0" smtClean="0"/>
              <a:t>Syksy 2012</a:t>
            </a:r>
            <a:endParaRPr lang="fi-FI" dirty="0"/>
          </a:p>
        </p:txBody>
      </p:sp>
    </p:spTree>
    <p:extLst>
      <p:ext uri="{BB962C8B-B14F-4D97-AF65-F5344CB8AC3E}">
        <p14:creationId xmlns:p14="http://schemas.microsoft.com/office/powerpoint/2010/main" val="22851835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1" name="Text Box 41"/>
          <p:cNvSpPr txBox="1">
            <a:spLocks noChangeArrowheads="1"/>
          </p:cNvSpPr>
          <p:nvPr/>
        </p:nvSpPr>
        <p:spPr bwMode="auto">
          <a:xfrm>
            <a:off x="79544" y="2625173"/>
            <a:ext cx="1114598"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fi-FI" sz="1400" dirty="0" err="1" smtClean="0">
                <a:solidFill>
                  <a:schemeClr val="accent6"/>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ea typeface="Tahoma" pitchFamily="34" charset="0"/>
                <a:cs typeface="Tahoma" pitchFamily="34" charset="0"/>
              </a:rPr>
              <a:t>audited</a:t>
            </a:r>
            <a:endParaRPr lang="fi-FI" sz="1400" dirty="0">
              <a:solidFill>
                <a:schemeClr val="accent6"/>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ea typeface="Tahoma" pitchFamily="34" charset="0"/>
              <a:cs typeface="Tahoma" pitchFamily="34" charset="0"/>
            </a:endParaRPr>
          </a:p>
          <a:p>
            <a:pPr algn="ctr"/>
            <a:r>
              <a:rPr lang="fi-FI" sz="1400" dirty="0" smtClean="0">
                <a:solidFill>
                  <a:schemeClr val="accent6"/>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ea typeface="Tahoma" pitchFamily="34" charset="0"/>
                <a:cs typeface="Tahoma" pitchFamily="34" charset="0"/>
              </a:rPr>
              <a:t>2011</a:t>
            </a:r>
            <a:endParaRPr lang="fi-FI" sz="1400" dirty="0">
              <a:solidFill>
                <a:schemeClr val="accent6"/>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latin typeface="Tahoma" pitchFamily="34" charset="0"/>
              <a:ea typeface="Tahoma" pitchFamily="34" charset="0"/>
              <a:cs typeface="Tahoma" pitchFamily="34" charset="0"/>
            </a:endParaRPr>
          </a:p>
          <a:p>
            <a:pPr algn="ctr"/>
            <a:r>
              <a:rPr lang="fi-FI" sz="900" dirty="0" err="1" smtClean="0">
                <a:solidFill>
                  <a:schemeClr val="accent6"/>
                </a:solidFill>
                <a:latin typeface="Tahoma" pitchFamily="34" charset="0"/>
                <a:ea typeface="Tahoma" pitchFamily="34" charset="0"/>
                <a:cs typeface="Tahoma" pitchFamily="34" charset="0"/>
              </a:rPr>
              <a:t>Actions</a:t>
            </a:r>
            <a:r>
              <a:rPr lang="fi-FI" sz="900" dirty="0" smtClean="0">
                <a:solidFill>
                  <a:schemeClr val="accent6"/>
                </a:solidFill>
                <a:latin typeface="Tahoma" pitchFamily="34" charset="0"/>
                <a:ea typeface="Tahoma" pitchFamily="34" charset="0"/>
                <a:cs typeface="Tahoma" pitchFamily="34" charset="0"/>
              </a:rPr>
              <a:t> </a:t>
            </a:r>
            <a:r>
              <a:rPr lang="fi-FI" sz="900" dirty="0" err="1" smtClean="0">
                <a:solidFill>
                  <a:schemeClr val="accent6"/>
                </a:solidFill>
                <a:latin typeface="Tahoma" pitchFamily="34" charset="0"/>
                <a:ea typeface="Tahoma" pitchFamily="34" charset="0"/>
                <a:cs typeface="Tahoma" pitchFamily="34" charset="0"/>
              </a:rPr>
              <a:t>fulfill</a:t>
            </a:r>
            <a:endParaRPr lang="fi-FI" sz="900" dirty="0">
              <a:solidFill>
                <a:schemeClr val="accent6"/>
              </a:solidFill>
              <a:latin typeface="Tahoma" pitchFamily="34" charset="0"/>
              <a:ea typeface="Tahoma" pitchFamily="34" charset="0"/>
              <a:cs typeface="Tahoma" pitchFamily="34" charset="0"/>
            </a:endParaRPr>
          </a:p>
          <a:p>
            <a:pPr algn="ctr"/>
            <a:r>
              <a:rPr lang="fi-FI" sz="900" dirty="0" err="1" smtClean="0">
                <a:solidFill>
                  <a:schemeClr val="accent6"/>
                </a:solidFill>
                <a:latin typeface="Tahoma" pitchFamily="34" charset="0"/>
                <a:ea typeface="Tahoma" pitchFamily="34" charset="0"/>
                <a:cs typeface="Tahoma" pitchFamily="34" charset="0"/>
              </a:rPr>
              <a:t>conditions</a:t>
            </a:r>
            <a:r>
              <a:rPr lang="fi-FI" sz="900" dirty="0" smtClean="0">
                <a:solidFill>
                  <a:schemeClr val="accent6"/>
                </a:solidFill>
                <a:latin typeface="Tahoma" pitchFamily="34" charset="0"/>
                <a:ea typeface="Tahoma" pitchFamily="34" charset="0"/>
                <a:cs typeface="Tahoma" pitchFamily="34" charset="0"/>
              </a:rPr>
              <a:t> set </a:t>
            </a:r>
            <a:r>
              <a:rPr lang="fi-FI" sz="900" dirty="0" err="1" smtClean="0">
                <a:solidFill>
                  <a:schemeClr val="accent6"/>
                </a:solidFill>
                <a:latin typeface="Tahoma" pitchFamily="34" charset="0"/>
                <a:ea typeface="Tahoma" pitchFamily="34" charset="0"/>
                <a:cs typeface="Tahoma" pitchFamily="34" charset="0"/>
              </a:rPr>
              <a:t>by</a:t>
            </a:r>
            <a:endParaRPr lang="fi-FI" sz="900" dirty="0" smtClean="0">
              <a:solidFill>
                <a:schemeClr val="accent6"/>
              </a:solidFill>
              <a:latin typeface="Tahoma" pitchFamily="34" charset="0"/>
              <a:ea typeface="Tahoma" pitchFamily="34" charset="0"/>
              <a:cs typeface="Tahoma" pitchFamily="34" charset="0"/>
            </a:endParaRPr>
          </a:p>
          <a:p>
            <a:pPr algn="ctr"/>
            <a:r>
              <a:rPr lang="fi-FI" sz="900" dirty="0" smtClean="0">
                <a:solidFill>
                  <a:schemeClr val="accent6"/>
                </a:solidFill>
                <a:latin typeface="Tahoma" pitchFamily="34" charset="0"/>
                <a:ea typeface="Tahoma" pitchFamily="34" charset="0"/>
                <a:cs typeface="Tahoma" pitchFamily="34" charset="0"/>
              </a:rPr>
              <a:t>ISO14001 </a:t>
            </a:r>
            <a:endParaRPr lang="fi-FI" sz="900" dirty="0">
              <a:solidFill>
                <a:schemeClr val="accent6"/>
              </a:solidFill>
              <a:latin typeface="Tahoma" pitchFamily="34" charset="0"/>
              <a:ea typeface="Tahoma" pitchFamily="34" charset="0"/>
              <a:cs typeface="Tahoma" pitchFamily="34" charset="0"/>
            </a:endParaRPr>
          </a:p>
          <a:p>
            <a:pPr algn="ctr"/>
            <a:r>
              <a:rPr lang="fi-FI" sz="900" dirty="0" err="1" smtClean="0">
                <a:solidFill>
                  <a:schemeClr val="accent6"/>
                </a:solidFill>
                <a:latin typeface="Tahoma" pitchFamily="34" charset="0"/>
                <a:ea typeface="Tahoma" pitchFamily="34" charset="0"/>
                <a:cs typeface="Tahoma" pitchFamily="34" charset="0"/>
              </a:rPr>
              <a:t>-certificate</a:t>
            </a:r>
            <a:endParaRPr lang="fi-FI" sz="900" dirty="0">
              <a:solidFill>
                <a:schemeClr val="accent6"/>
              </a:solidFill>
              <a:latin typeface="Tahoma" pitchFamily="34" charset="0"/>
              <a:ea typeface="Tahoma" pitchFamily="34" charset="0"/>
              <a:cs typeface="Tahoma" pitchFamily="34" charset="0"/>
            </a:endParaRPr>
          </a:p>
        </p:txBody>
      </p:sp>
      <p:pic>
        <p:nvPicPr>
          <p:cNvPr id="10272" name="Picture 32" descr="tehdas"/>
          <p:cNvPicPr>
            <a:picLocks noChangeAspect="1" noChangeArrowheads="1"/>
          </p:cNvPicPr>
          <p:nvPr/>
        </p:nvPicPr>
        <p:blipFill>
          <a:blip r:embed="rId3">
            <a:extLst>
              <a:ext uri="{28A0092B-C50C-407E-A947-70E740481C1C}">
                <a14:useLocalDpi xmlns:a14="http://schemas.microsoft.com/office/drawing/2010/main" val="0"/>
              </a:ext>
            </a:extLst>
          </a:blip>
          <a:srcRect t="31496"/>
          <a:stretch>
            <a:fillRect/>
          </a:stretch>
        </p:blipFill>
        <p:spPr bwMode="auto">
          <a:xfrm>
            <a:off x="250776" y="4221088"/>
            <a:ext cx="3313112" cy="1651604"/>
          </a:xfrm>
          <a:prstGeom prst="rect">
            <a:avLst/>
          </a:prstGeom>
          <a:noFill/>
          <a:extLst>
            <a:ext uri="{909E8E84-426E-40DD-AFC4-6F175D3DCCD1}">
              <a14:hiddenFill xmlns:a14="http://schemas.microsoft.com/office/drawing/2010/main">
                <a:solidFill>
                  <a:srgbClr val="FFFFFF"/>
                </a:solidFill>
              </a14:hiddenFill>
            </a:ext>
          </a:extLst>
        </p:spPr>
      </p:pic>
      <p:sp>
        <p:nvSpPr>
          <p:cNvPr id="10265" name="Rectangle 25"/>
          <p:cNvSpPr>
            <a:spLocks noChangeArrowheads="1"/>
          </p:cNvSpPr>
          <p:nvPr/>
        </p:nvSpPr>
        <p:spPr bwMode="auto">
          <a:xfrm>
            <a:off x="1195116" y="1552724"/>
            <a:ext cx="5681140" cy="244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fi-FI" sz="900" dirty="0">
                <a:latin typeface="Tahoma" pitchFamily="34" charset="0"/>
                <a:ea typeface="Tahoma" pitchFamily="34" charset="0"/>
                <a:cs typeface="Tahoma" pitchFamily="34" charset="0"/>
              </a:rPr>
              <a:t>Olemme ainoa suomalainen ISO 14001 -sertifioitu jätepuristinvalmistaja. Toimintaamme ohjaavat tiukat laatu- ja ympäristövaatimukset ja nostamme asiakkaidemme ympäristöprofiilia kierrätyksen huipputeknologian kotimaisena toimittajana. Meille on myös myönnetty Suomalaisen työn avainlipputunnus</a:t>
            </a:r>
          </a:p>
          <a:p>
            <a:endParaRPr lang="fi-FI" sz="900" dirty="0">
              <a:latin typeface="Tahoma" pitchFamily="34" charset="0"/>
              <a:ea typeface="Tahoma" pitchFamily="34" charset="0"/>
              <a:cs typeface="Tahoma" pitchFamily="34" charset="0"/>
            </a:endParaRPr>
          </a:p>
          <a:p>
            <a:r>
              <a:rPr lang="fi-FI" sz="900" dirty="0">
                <a:latin typeface="Tahoma" pitchFamily="34" charset="0"/>
                <a:ea typeface="Tahoma" pitchFamily="34" charset="0"/>
                <a:cs typeface="Tahoma" pitchFamily="34" charset="0"/>
              </a:rPr>
              <a:t>Toimimme lähellä suomalaista asiakaskuntaamme. Suosimme kumppaniemme valinnassa ensisijaisesti kotimaisuutta, laatua ja ympäristöarvoja. </a:t>
            </a:r>
          </a:p>
          <a:p>
            <a:endParaRPr lang="fi-FI" sz="900" dirty="0">
              <a:latin typeface="Tahoma" pitchFamily="34" charset="0"/>
              <a:ea typeface="Tahoma" pitchFamily="34" charset="0"/>
              <a:cs typeface="Tahoma" pitchFamily="34" charset="0"/>
            </a:endParaRPr>
          </a:p>
          <a:p>
            <a:r>
              <a:rPr lang="fi-FI" sz="900" dirty="0">
                <a:latin typeface="Tahoma" pitchFamily="34" charset="0"/>
                <a:ea typeface="Tahoma" pitchFamily="34" charset="0"/>
                <a:cs typeface="Tahoma" pitchFamily="34" charset="0"/>
              </a:rPr>
              <a:t>Jatkuvan tuotekehityksemme uusimmat innovaatiot takaavat asiakkaillemme ympäristöystävällisimmät ratkaisut. Yhteistyössä kotimaisten kumppaniemme kanssa vähennämme tuotantomme materiaalin kulutusta ja maalausvaiheen </a:t>
            </a:r>
            <a:r>
              <a:rPr lang="fi-FI" sz="900" dirty="0" err="1">
                <a:latin typeface="Tahoma" pitchFamily="34" charset="0"/>
                <a:ea typeface="Tahoma" pitchFamily="34" charset="0"/>
                <a:cs typeface="Tahoma" pitchFamily="34" charset="0"/>
              </a:rPr>
              <a:t>VOC-päästöjä</a:t>
            </a:r>
            <a:r>
              <a:rPr lang="fi-FI" sz="900" dirty="0">
                <a:latin typeface="Tahoma" pitchFamily="34" charset="0"/>
                <a:ea typeface="Tahoma" pitchFamily="34" charset="0"/>
                <a:cs typeface="Tahoma" pitchFamily="34" charset="0"/>
              </a:rPr>
              <a:t>. Myös raepuhallusprosessimme noudattaa kierrätys-ideologiaa. Tuotteen elinkaaren lopussa huolehdimme käytöstä poistuvien laitteiden materiaalien kierrätyksestä.</a:t>
            </a:r>
          </a:p>
          <a:p>
            <a:endParaRPr lang="fi-FI" sz="900" dirty="0">
              <a:latin typeface="Tahoma" pitchFamily="34" charset="0"/>
              <a:ea typeface="Tahoma" pitchFamily="34" charset="0"/>
              <a:cs typeface="Tahoma" pitchFamily="34" charset="0"/>
            </a:endParaRPr>
          </a:p>
          <a:p>
            <a:r>
              <a:rPr lang="fi-FI" sz="900" dirty="0">
                <a:latin typeface="Tahoma" pitchFamily="34" charset="0"/>
                <a:ea typeface="Tahoma" pitchFamily="34" charset="0"/>
                <a:cs typeface="Tahoma" pitchFamily="34" charset="0"/>
              </a:rPr>
              <a:t>Pitkälle kehitetyn muotoilun ja teräsrakenteen ansiosta laitteidemme paino ja säiliötilavuus on optimoitu. Suurimmat tyhjennyspainot saavutetaan näiden lisäksi kaukovalvontajärjestelmällä, johon kuuluu myös automaattinen huoltokutsu- </a:t>
            </a:r>
            <a:r>
              <a:rPr lang="fi-FI" sz="900">
                <a:latin typeface="Tahoma" pitchFamily="34" charset="0"/>
                <a:ea typeface="Tahoma" pitchFamily="34" charset="0"/>
                <a:cs typeface="Tahoma" pitchFamily="34" charset="0"/>
              </a:rPr>
              <a:t>ja </a:t>
            </a:r>
            <a:r>
              <a:rPr lang="fi-FI" sz="900" smtClean="0">
                <a:latin typeface="Tahoma" pitchFamily="34" charset="0"/>
                <a:ea typeface="Tahoma" pitchFamily="34" charset="0"/>
                <a:cs typeface="Tahoma" pitchFamily="34" charset="0"/>
              </a:rPr>
              <a:t>vikailmoitustoiminto. </a:t>
            </a:r>
            <a:r>
              <a:rPr lang="fi-FI" sz="900" dirty="0">
                <a:latin typeface="Tahoma" pitchFamily="34" charset="0"/>
                <a:ea typeface="Tahoma" pitchFamily="34" charset="0"/>
                <a:cs typeface="Tahoma" pitchFamily="34" charset="0"/>
              </a:rPr>
              <a:t>Useissa tapauksissa vikatilanteet voidaan korjata suoraan etäyhteyden kautta. Näillä toimilla vähennämme konkreettisesti tyhjennys- ja huoltoajoista muodostuvia CO2 –päästöjä ja kustannuksia.</a:t>
            </a:r>
          </a:p>
        </p:txBody>
      </p:sp>
      <p:sp>
        <p:nvSpPr>
          <p:cNvPr id="10266" name="Rectangle 26"/>
          <p:cNvSpPr>
            <a:spLocks noChangeArrowheads="1"/>
          </p:cNvSpPr>
          <p:nvPr/>
        </p:nvSpPr>
        <p:spPr bwMode="auto">
          <a:xfrm>
            <a:off x="755576" y="595536"/>
            <a:ext cx="529208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fi-FI" sz="2400" b="1" dirty="0" smtClean="0">
                <a:solidFill>
                  <a:schemeClr val="accent2"/>
                </a:solidFill>
                <a:latin typeface="Tahoma" pitchFamily="34" charset="0"/>
                <a:ea typeface="Tahoma" pitchFamily="34" charset="0"/>
                <a:cs typeface="Tahoma" pitchFamily="34" charset="0"/>
              </a:rPr>
              <a:t>Green Europress</a:t>
            </a:r>
            <a:endParaRPr lang="fi-FI" sz="2400" b="1" dirty="0">
              <a:solidFill>
                <a:schemeClr val="accent2"/>
              </a:solidFill>
              <a:latin typeface="Tahoma" pitchFamily="34" charset="0"/>
              <a:ea typeface="Tahoma" pitchFamily="34" charset="0"/>
              <a:cs typeface="Tahoma" pitchFamily="34" charset="0"/>
            </a:endParaRPr>
          </a:p>
        </p:txBody>
      </p:sp>
      <p:sp>
        <p:nvSpPr>
          <p:cNvPr id="10284" name="Rectangle 44"/>
          <p:cNvSpPr>
            <a:spLocks noChangeArrowheads="1"/>
          </p:cNvSpPr>
          <p:nvPr/>
        </p:nvSpPr>
        <p:spPr bwMode="auto">
          <a:xfrm>
            <a:off x="3836937" y="4293096"/>
            <a:ext cx="4335463" cy="161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i-FI" sz="900" dirty="0">
                <a:latin typeface="Tahoma" pitchFamily="34" charset="0"/>
                <a:ea typeface="Tahoma" pitchFamily="34" charset="0"/>
                <a:cs typeface="Tahoma" pitchFamily="34" charset="0"/>
              </a:rPr>
              <a:t>Kesällä 2009 valmistuneessa uudessa tehtaassamme on huomioitu alusta alkaen kiinteistön koko elinkaaren aikainen materiaalien ja energian kulutus. Laadukkaiden kotimaisten toimittajien, kierrätysmateriaalien käytön ja lämmön talteenottojärjestelmien ansiosta tehdas- ja toimistorakennus on ympäristöystävällinen käyttää.</a:t>
            </a:r>
          </a:p>
          <a:p>
            <a:endParaRPr lang="fi-FI" sz="900" dirty="0">
              <a:latin typeface="Tahoma" pitchFamily="34" charset="0"/>
              <a:ea typeface="Tahoma" pitchFamily="34" charset="0"/>
              <a:cs typeface="Tahoma" pitchFamily="34" charset="0"/>
            </a:endParaRPr>
          </a:p>
          <a:p>
            <a:r>
              <a:rPr lang="fi-FI" sz="900" dirty="0">
                <a:latin typeface="Tahoma" pitchFamily="34" charset="0"/>
                <a:ea typeface="Tahoma" pitchFamily="34" charset="0"/>
                <a:cs typeface="Tahoma" pitchFamily="34" charset="0"/>
              </a:rPr>
              <a:t>Myös työympäristön viihtyvyyteen ja terveellisyyteen panostetaan sekä tehtaalla että toimistossa. Tehtaan työprosesseja on kehitetty yhteistyössä kotimaisen kumppanimme kanssa ja tavoitteena on lisätä monitaitoisuutta ja tehtäväkiertoa. Hitsaamon ilmanpuhdistusjärjestelmällä saavutetaan huomattavasti puhtaampi hengitysilma kuin määräykset vaativat.</a:t>
            </a:r>
          </a:p>
        </p:txBody>
      </p:sp>
      <p:sp>
        <p:nvSpPr>
          <p:cNvPr id="10285" name="Line 45"/>
          <p:cNvSpPr>
            <a:spLocks noChangeShapeType="1"/>
          </p:cNvSpPr>
          <p:nvPr/>
        </p:nvSpPr>
        <p:spPr bwMode="auto">
          <a:xfrm>
            <a:off x="468313" y="4076700"/>
            <a:ext cx="8280400" cy="0"/>
          </a:xfrm>
          <a:prstGeom prst="line">
            <a:avLst/>
          </a:prstGeom>
          <a:noFill/>
          <a:ln w="9525">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i-FI">
              <a:latin typeface="Tahoma" pitchFamily="34" charset="0"/>
              <a:ea typeface="Tahoma" pitchFamily="34" charset="0"/>
              <a:cs typeface="Tahoma" pitchFamily="34" charset="0"/>
            </a:endParaRPr>
          </a:p>
        </p:txBody>
      </p:sp>
      <p:pic>
        <p:nvPicPr>
          <p:cNvPr id="2" name="Kuva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485" y="1552724"/>
            <a:ext cx="1046610" cy="906412"/>
          </a:xfrm>
          <a:prstGeom prst="rect">
            <a:avLst/>
          </a:prstGeom>
        </p:spPr>
      </p:pic>
      <p:pic>
        <p:nvPicPr>
          <p:cNvPr id="9" name="Picture 2" descr="C:\Users\tomituru\AppData\Local\Microsoft\Windows\Temporary Internet Files\Content.Outlook\8KEKOZB2\turvallinen_ainutlaatuinen_ympyrä.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505" y="1764678"/>
            <a:ext cx="1872208" cy="1976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582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p:cNvSpPr>
          <p:nvPr/>
        </p:nvSpPr>
        <p:spPr bwMode="auto">
          <a:xfrm>
            <a:off x="179512" y="491480"/>
            <a:ext cx="59864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nb-NO" sz="2400" b="1" dirty="0">
                <a:solidFill>
                  <a:schemeClr val="accent2"/>
                </a:solidFill>
                <a:latin typeface="Tahoma" pitchFamily="34" charset="0"/>
                <a:ea typeface="Tahoma" pitchFamily="34" charset="0"/>
                <a:cs typeface="Tahoma" pitchFamily="34" charset="0"/>
              </a:rPr>
              <a:t>Modernit valmistusmenetelmät</a:t>
            </a:r>
          </a:p>
        </p:txBody>
      </p:sp>
      <p:pic>
        <p:nvPicPr>
          <p:cNvPr id="62466" name="Picture 6"/>
          <p:cNvPicPr>
            <a:picLocks noChangeAspect="1" noChangeArrowheads="1"/>
          </p:cNvPicPr>
          <p:nvPr/>
        </p:nvPicPr>
        <p:blipFill>
          <a:blip r:embed="rId2"/>
          <a:srcRect/>
          <a:stretch>
            <a:fillRect/>
          </a:stretch>
        </p:blipFill>
        <p:spPr bwMode="auto">
          <a:xfrm>
            <a:off x="468313" y="1484313"/>
            <a:ext cx="3251200" cy="2438400"/>
          </a:xfrm>
          <a:prstGeom prst="rect">
            <a:avLst/>
          </a:prstGeom>
          <a:noFill/>
          <a:ln w="9525">
            <a:noFill/>
            <a:miter lim="800000"/>
            <a:headEnd/>
            <a:tailEnd/>
          </a:ln>
        </p:spPr>
      </p:pic>
      <p:pic>
        <p:nvPicPr>
          <p:cNvPr id="62467" name="Picture 7"/>
          <p:cNvPicPr>
            <a:picLocks noChangeAspect="1" noChangeArrowheads="1"/>
          </p:cNvPicPr>
          <p:nvPr/>
        </p:nvPicPr>
        <p:blipFill>
          <a:blip r:embed="rId3"/>
          <a:srcRect/>
          <a:stretch>
            <a:fillRect/>
          </a:stretch>
        </p:blipFill>
        <p:spPr bwMode="auto">
          <a:xfrm>
            <a:off x="468313" y="4076700"/>
            <a:ext cx="3251200" cy="2438400"/>
          </a:xfrm>
          <a:prstGeom prst="rect">
            <a:avLst/>
          </a:prstGeom>
          <a:noFill/>
          <a:ln w="9525">
            <a:noFill/>
            <a:miter lim="800000"/>
            <a:headEnd/>
            <a:tailEnd/>
          </a:ln>
        </p:spPr>
      </p:pic>
      <p:pic>
        <p:nvPicPr>
          <p:cNvPr id="62468" name="Picture 8"/>
          <p:cNvPicPr>
            <a:picLocks noChangeAspect="1" noChangeArrowheads="1"/>
          </p:cNvPicPr>
          <p:nvPr/>
        </p:nvPicPr>
        <p:blipFill>
          <a:blip r:embed="rId4"/>
          <a:srcRect/>
          <a:stretch>
            <a:fillRect/>
          </a:stretch>
        </p:blipFill>
        <p:spPr bwMode="auto">
          <a:xfrm>
            <a:off x="3995738" y="2133600"/>
            <a:ext cx="4876800" cy="3657600"/>
          </a:xfrm>
          <a:prstGeom prst="rect">
            <a:avLst/>
          </a:prstGeom>
          <a:noFill/>
          <a:ln w="9525">
            <a:noFill/>
            <a:miter lim="800000"/>
            <a:headEnd/>
            <a:tailEnd/>
          </a:ln>
        </p:spPr>
      </p:pic>
    </p:spTree>
    <p:extLst>
      <p:ext uri="{BB962C8B-B14F-4D97-AF65-F5344CB8AC3E}">
        <p14:creationId xmlns:p14="http://schemas.microsoft.com/office/powerpoint/2010/main" val="244422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orakulmio 1"/>
          <p:cNvSpPr/>
          <p:nvPr/>
        </p:nvSpPr>
        <p:spPr>
          <a:xfrm>
            <a:off x="683568" y="2708920"/>
            <a:ext cx="7704856" cy="1440160"/>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i-FI"/>
          </a:p>
        </p:txBody>
      </p:sp>
      <p:sp>
        <p:nvSpPr>
          <p:cNvPr id="63489" name="Tittel 1"/>
          <p:cNvSpPr>
            <a:spLocks noGrp="1"/>
          </p:cNvSpPr>
          <p:nvPr>
            <p:ph type="ctrTitle"/>
          </p:nvPr>
        </p:nvSpPr>
        <p:spPr>
          <a:xfrm>
            <a:off x="323528" y="563488"/>
            <a:ext cx="8229600" cy="461665"/>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nb-NO" sz="2400" dirty="0" smtClean="0">
                <a:solidFill>
                  <a:schemeClr val="accent2"/>
                </a:solidFill>
                <a:latin typeface="Tahoma" pitchFamily="34" charset="0"/>
                <a:ea typeface="Tahoma" pitchFamily="34" charset="0"/>
                <a:cs typeface="Tahoma" pitchFamily="34" charset="0"/>
              </a:rPr>
              <a:t>Tuotteemme: Uuden </a:t>
            </a:r>
            <a:r>
              <a:rPr lang="nb-NO" sz="2400" dirty="0">
                <a:solidFill>
                  <a:schemeClr val="accent2"/>
                </a:solidFill>
                <a:latin typeface="Tahoma" pitchFamily="34" charset="0"/>
                <a:ea typeface="Tahoma" pitchFamily="34" charset="0"/>
                <a:cs typeface="Tahoma" pitchFamily="34" charset="0"/>
              </a:rPr>
              <a:t>sukupolven älypuristimet</a:t>
            </a:r>
          </a:p>
        </p:txBody>
      </p:sp>
      <p:sp>
        <p:nvSpPr>
          <p:cNvPr id="63490" name="Plassholder for innhold 2"/>
          <p:cNvSpPr>
            <a:spLocks noGrp="1"/>
          </p:cNvSpPr>
          <p:nvPr>
            <p:ph type="subTitle" idx="1"/>
          </p:nvPr>
        </p:nvSpPr>
        <p:spPr>
          <a:xfrm>
            <a:off x="1042988" y="1268413"/>
            <a:ext cx="8229600" cy="820737"/>
          </a:xfrm>
        </p:spPr>
        <p:txBody>
          <a:bodyPr/>
          <a:lstStyle/>
          <a:p>
            <a:pPr eaLnBrk="1" hangingPunct="1">
              <a:buFont typeface="Arial" charset="0"/>
              <a:buNone/>
            </a:pPr>
            <a:r>
              <a:rPr lang="nb-NO" sz="2000" dirty="0" smtClean="0"/>
              <a:t>Europress Combi			Combio</a:t>
            </a:r>
          </a:p>
        </p:txBody>
      </p:sp>
      <p:sp>
        <p:nvSpPr>
          <p:cNvPr id="63491" name="Plassholder for innhold 2"/>
          <p:cNvSpPr>
            <a:spLocks/>
          </p:cNvSpPr>
          <p:nvPr/>
        </p:nvSpPr>
        <p:spPr bwMode="auto">
          <a:xfrm>
            <a:off x="1042988" y="4005263"/>
            <a:ext cx="8229600" cy="820737"/>
          </a:xfrm>
          <a:prstGeom prst="rect">
            <a:avLst/>
          </a:prstGeom>
        </p:spPr>
        <p:txBody>
          <a:bodyPr vert="horz" lIns="91440" tIns="45720" rIns="91440" bIns="45720" rtlCol="0" anchor="t">
            <a:normAutofit/>
          </a:bodyPr>
          <a:lstStyle/>
          <a:p>
            <a:pPr>
              <a:spcBef>
                <a:spcPct val="20000"/>
              </a:spcBef>
              <a:buClr>
                <a:srgbClr val="AFFF00"/>
              </a:buClr>
              <a:buFont typeface="Arial" charset="0"/>
              <a:buNone/>
            </a:pPr>
            <a:r>
              <a:rPr lang="nb-NO" sz="2000" b="1" dirty="0">
                <a:solidFill>
                  <a:srgbClr val="AFFF00"/>
                </a:solidFill>
                <a:latin typeface="Tahoma"/>
                <a:cs typeface="Tahoma"/>
              </a:rPr>
              <a:t>Duo				</a:t>
            </a:r>
            <a:r>
              <a:rPr lang="nb-NO" sz="2000" b="1" dirty="0" smtClean="0">
                <a:solidFill>
                  <a:srgbClr val="AFFF00"/>
                </a:solidFill>
                <a:latin typeface="Tahoma"/>
                <a:cs typeface="Tahoma"/>
              </a:rPr>
              <a:t>		 </a:t>
            </a:r>
            <a:r>
              <a:rPr lang="nb-NO" sz="2000" b="1" dirty="0">
                <a:solidFill>
                  <a:srgbClr val="AFFF00"/>
                </a:solidFill>
                <a:latin typeface="Tahoma"/>
                <a:cs typeface="Tahoma"/>
              </a:rPr>
              <a:t>EPC- models</a:t>
            </a:r>
          </a:p>
        </p:txBody>
      </p:sp>
      <p:pic>
        <p:nvPicPr>
          <p:cNvPr id="63492" name="Picture 9"/>
          <p:cNvPicPr>
            <a:picLocks noChangeAspect="1" noChangeArrowheads="1"/>
          </p:cNvPicPr>
          <p:nvPr/>
        </p:nvPicPr>
        <p:blipFill>
          <a:blip r:embed="rId2"/>
          <a:srcRect/>
          <a:stretch>
            <a:fillRect/>
          </a:stretch>
        </p:blipFill>
        <p:spPr bwMode="auto">
          <a:xfrm>
            <a:off x="4643438" y="1916113"/>
            <a:ext cx="3024187" cy="2017712"/>
          </a:xfrm>
          <a:prstGeom prst="rect">
            <a:avLst/>
          </a:prstGeom>
          <a:noFill/>
          <a:ln w="9525">
            <a:noFill/>
            <a:miter lim="800000"/>
            <a:headEnd/>
            <a:tailEnd/>
          </a:ln>
        </p:spPr>
      </p:pic>
      <p:pic>
        <p:nvPicPr>
          <p:cNvPr id="63493" name="Picture 10"/>
          <p:cNvPicPr>
            <a:picLocks noChangeAspect="1" noChangeArrowheads="1"/>
          </p:cNvPicPr>
          <p:nvPr/>
        </p:nvPicPr>
        <p:blipFill>
          <a:blip r:embed="rId3"/>
          <a:srcRect/>
          <a:stretch>
            <a:fillRect/>
          </a:stretch>
        </p:blipFill>
        <p:spPr bwMode="auto">
          <a:xfrm>
            <a:off x="4859338" y="4581525"/>
            <a:ext cx="2438400" cy="1828800"/>
          </a:xfrm>
          <a:prstGeom prst="rect">
            <a:avLst/>
          </a:prstGeom>
          <a:noFill/>
          <a:ln w="9525">
            <a:noFill/>
            <a:miter lim="800000"/>
            <a:headEnd/>
            <a:tailEnd/>
          </a:ln>
        </p:spPr>
      </p:pic>
      <p:pic>
        <p:nvPicPr>
          <p:cNvPr id="63494" name="Picture 12"/>
          <p:cNvPicPr>
            <a:picLocks noChangeAspect="1" noChangeArrowheads="1"/>
          </p:cNvPicPr>
          <p:nvPr/>
        </p:nvPicPr>
        <p:blipFill>
          <a:blip r:embed="rId4"/>
          <a:srcRect/>
          <a:stretch>
            <a:fillRect/>
          </a:stretch>
        </p:blipFill>
        <p:spPr bwMode="auto">
          <a:xfrm>
            <a:off x="1042988" y="1916113"/>
            <a:ext cx="2860675" cy="2143125"/>
          </a:xfrm>
          <a:prstGeom prst="rect">
            <a:avLst/>
          </a:prstGeom>
          <a:noFill/>
          <a:ln w="9525">
            <a:noFill/>
            <a:miter lim="800000"/>
            <a:headEnd/>
            <a:tailEnd/>
          </a:ln>
        </p:spPr>
      </p:pic>
      <p:pic>
        <p:nvPicPr>
          <p:cNvPr id="63495" name="Picture 13"/>
          <p:cNvPicPr>
            <a:picLocks noChangeAspect="1" noChangeArrowheads="1"/>
          </p:cNvPicPr>
          <p:nvPr/>
        </p:nvPicPr>
        <p:blipFill>
          <a:blip r:embed="rId5"/>
          <a:srcRect/>
          <a:stretch>
            <a:fillRect/>
          </a:stretch>
        </p:blipFill>
        <p:spPr bwMode="auto">
          <a:xfrm>
            <a:off x="1042988" y="4437063"/>
            <a:ext cx="2860675" cy="2143125"/>
          </a:xfrm>
          <a:prstGeom prst="rect">
            <a:avLst/>
          </a:prstGeom>
          <a:noFill/>
          <a:ln w="9525">
            <a:noFill/>
            <a:miter lim="800000"/>
            <a:headEnd/>
            <a:tailEnd/>
          </a:ln>
        </p:spPr>
      </p:pic>
    </p:spTree>
    <p:extLst>
      <p:ext uri="{BB962C8B-B14F-4D97-AF65-F5344CB8AC3E}">
        <p14:creationId xmlns:p14="http://schemas.microsoft.com/office/powerpoint/2010/main" val="1208177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Työnkuvaus</a:t>
            </a:r>
            <a:endParaRPr lang="fi-FI" dirty="0"/>
          </a:p>
        </p:txBody>
      </p:sp>
      <p:sp>
        <p:nvSpPr>
          <p:cNvPr id="3" name="Sisällön paikkamerkki 2"/>
          <p:cNvSpPr>
            <a:spLocks noGrp="1"/>
          </p:cNvSpPr>
          <p:nvPr>
            <p:ph idx="1"/>
          </p:nvPr>
        </p:nvSpPr>
        <p:spPr/>
        <p:txBody>
          <a:bodyPr/>
          <a:lstStyle/>
          <a:p>
            <a:r>
              <a:rPr lang="fi-FI" dirty="0" smtClean="0"/>
              <a:t>Tekninen dokumentaatio</a:t>
            </a:r>
          </a:p>
          <a:p>
            <a:pPr lvl="1"/>
            <a:r>
              <a:rPr lang="fi-FI" dirty="0" smtClean="0"/>
              <a:t>2D </a:t>
            </a:r>
            <a:r>
              <a:rPr lang="fi-FI" dirty="0" err="1" smtClean="0"/>
              <a:t>AutoCAD</a:t>
            </a:r>
            <a:endParaRPr lang="fi-FI" dirty="0" smtClean="0"/>
          </a:p>
          <a:p>
            <a:pPr lvl="1"/>
            <a:r>
              <a:rPr lang="fi-FI" dirty="0" smtClean="0"/>
              <a:t>3D </a:t>
            </a:r>
            <a:r>
              <a:rPr lang="fi-FI" dirty="0" err="1" smtClean="0"/>
              <a:t>AutoDesk</a:t>
            </a:r>
            <a:r>
              <a:rPr lang="fi-FI" dirty="0" smtClean="0"/>
              <a:t> </a:t>
            </a:r>
            <a:r>
              <a:rPr lang="fi-FI" dirty="0" err="1" smtClean="0"/>
              <a:t>Inventor</a:t>
            </a:r>
            <a:endParaRPr lang="fi-FI" dirty="0" smtClean="0"/>
          </a:p>
          <a:p>
            <a:pPr marL="457200" lvl="1" indent="0" algn="just">
              <a:buNone/>
            </a:pPr>
            <a:r>
              <a:rPr lang="fi-FI" dirty="0"/>
              <a:t>Toimit suunnittelutiimin apuna </a:t>
            </a:r>
            <a:r>
              <a:rPr lang="fi-FI" dirty="0" smtClean="0"/>
              <a:t>kuvapäivityksissä ja tuotetiedon hallinnassa. Päivität tuoteportfolion käyttöohjeita uuden graafisen ilmeen mukaiseksi</a:t>
            </a:r>
            <a:endParaRPr lang="fi-FI" dirty="0"/>
          </a:p>
          <a:p>
            <a:endParaRPr lang="fi-FI" dirty="0" smtClean="0"/>
          </a:p>
          <a:p>
            <a:r>
              <a:rPr lang="fi-FI" dirty="0" smtClean="0"/>
              <a:t>Materiaalinhallinta &amp; tuotannonohjaus</a:t>
            </a:r>
          </a:p>
          <a:p>
            <a:pPr marL="457200" lvl="1" indent="0">
              <a:buNone/>
            </a:pPr>
            <a:r>
              <a:rPr lang="fi-FI" dirty="0" smtClean="0"/>
              <a:t>Toimit materiaalipäällikön tukena uusmateriaalihankinnassa ja tuotannonohjauksen kulmakiven, </a:t>
            </a:r>
            <a:r>
              <a:rPr lang="fi-FI" dirty="0" err="1" smtClean="0"/>
              <a:t>KANBAN-ohjauksen</a:t>
            </a:r>
            <a:r>
              <a:rPr lang="fi-FI" dirty="0" smtClean="0"/>
              <a:t>, kehittämisessä</a:t>
            </a:r>
          </a:p>
          <a:p>
            <a:pPr marL="457200" lvl="1" indent="0">
              <a:buNone/>
            </a:pPr>
            <a:endParaRPr lang="fi-FI" dirty="0"/>
          </a:p>
          <a:p>
            <a:pPr>
              <a:buFont typeface="Wingdings" pitchFamily="2" charset="2"/>
              <a:buChar char="§"/>
            </a:pPr>
            <a:r>
              <a:rPr lang="fi-FI" dirty="0" smtClean="0"/>
              <a:t>Lisäksi muita sekalaisia kehitysprojekteja</a:t>
            </a:r>
            <a:endParaRPr lang="fi-FI" dirty="0"/>
          </a:p>
          <a:p>
            <a:endParaRPr lang="fi-FI" dirty="0"/>
          </a:p>
        </p:txBody>
      </p:sp>
      <p:sp>
        <p:nvSpPr>
          <p:cNvPr id="4" name="Alatunnisteen paikkamerkki 3"/>
          <p:cNvSpPr>
            <a:spLocks noGrp="1"/>
          </p:cNvSpPr>
          <p:nvPr>
            <p:ph type="ftr" sz="quarter" idx="11"/>
          </p:nvPr>
        </p:nvSpPr>
        <p:spPr/>
        <p:txBody>
          <a:bodyPr/>
          <a:lstStyle/>
          <a:p>
            <a:r>
              <a:rPr lang="fi-FI" smtClean="0"/>
              <a:t>© 2012 Europress Group Oy</a:t>
            </a:r>
            <a:endParaRPr lang="fi-FI" dirty="0"/>
          </a:p>
        </p:txBody>
      </p:sp>
      <p:sp>
        <p:nvSpPr>
          <p:cNvPr id="5" name="Dian numeron paikkamerkki 4"/>
          <p:cNvSpPr>
            <a:spLocks noGrp="1"/>
          </p:cNvSpPr>
          <p:nvPr>
            <p:ph type="sldNum" sz="quarter" idx="12"/>
          </p:nvPr>
        </p:nvSpPr>
        <p:spPr/>
        <p:txBody>
          <a:bodyPr/>
          <a:lstStyle/>
          <a:p>
            <a:fld id="{3A06D7B1-223E-8842-A3B7-18AFD4A93E8F}" type="slidenum">
              <a:rPr lang="fi-FI" smtClean="0"/>
              <a:pPr/>
              <a:t>5</a:t>
            </a:fld>
            <a:endParaRPr lang="fi-FI"/>
          </a:p>
        </p:txBody>
      </p:sp>
    </p:spTree>
    <p:extLst>
      <p:ext uri="{BB962C8B-B14F-4D97-AF65-F5344CB8AC3E}">
        <p14:creationId xmlns:p14="http://schemas.microsoft.com/office/powerpoint/2010/main" val="26362177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Esitietotoivomukset</a:t>
            </a:r>
            <a:endParaRPr lang="fi-FI" dirty="0"/>
          </a:p>
        </p:txBody>
      </p:sp>
      <p:sp>
        <p:nvSpPr>
          <p:cNvPr id="3" name="Sisällön paikkamerkki 2"/>
          <p:cNvSpPr>
            <a:spLocks noGrp="1"/>
          </p:cNvSpPr>
          <p:nvPr>
            <p:ph idx="1"/>
          </p:nvPr>
        </p:nvSpPr>
        <p:spPr/>
        <p:txBody>
          <a:bodyPr>
            <a:normAutofit/>
          </a:bodyPr>
          <a:lstStyle/>
          <a:p>
            <a:r>
              <a:rPr lang="fi-FI" dirty="0" smtClean="0"/>
              <a:t>CAD-perusteet</a:t>
            </a:r>
          </a:p>
          <a:p>
            <a:pPr lvl="1"/>
            <a:r>
              <a:rPr lang="fi-FI" dirty="0" smtClean="0"/>
              <a:t>Osaat käyttää jotain CAD-ohjelmaa</a:t>
            </a:r>
          </a:p>
          <a:p>
            <a:pPr lvl="1"/>
            <a:r>
              <a:rPr lang="fi-FI" dirty="0" smtClean="0"/>
              <a:t>Tiedostojen käsittely &amp; pienet muokkaukset ovat tuttuja</a:t>
            </a:r>
          </a:p>
          <a:p>
            <a:r>
              <a:rPr lang="fi-FI" dirty="0" smtClean="0"/>
              <a:t>Tuotetiedonhallinnan perusymmärrys</a:t>
            </a:r>
          </a:p>
          <a:p>
            <a:pPr lvl="1"/>
            <a:r>
              <a:rPr lang="fi-FI" dirty="0" smtClean="0"/>
              <a:t>Ymmärrät versionhallinnan ja dokumentaation perusasiat</a:t>
            </a:r>
            <a:endParaRPr lang="fi-FI" dirty="0"/>
          </a:p>
          <a:p>
            <a:r>
              <a:rPr lang="fi-FI" dirty="0" smtClean="0"/>
              <a:t>Sujuva englannin kielen taito</a:t>
            </a:r>
          </a:p>
          <a:p>
            <a:pPr lvl="1"/>
            <a:r>
              <a:rPr lang="fi-FI" dirty="0" smtClean="0"/>
              <a:t>( Dokumentaatiomielessä, ei </a:t>
            </a:r>
            <a:r>
              <a:rPr lang="fi-FI" dirty="0" err="1" smtClean="0"/>
              <a:t>tarvi</a:t>
            </a:r>
            <a:r>
              <a:rPr lang="fi-FI" dirty="0" smtClean="0"/>
              <a:t> olla mikään Runeberg </a:t>
            </a:r>
            <a:r>
              <a:rPr lang="fi-FI" dirty="0" smtClean="0">
                <a:sym typeface="Wingdings" pitchFamily="2" charset="2"/>
              </a:rPr>
              <a:t> )</a:t>
            </a:r>
            <a:endParaRPr lang="fi-FI" dirty="0" smtClean="0"/>
          </a:p>
          <a:p>
            <a:r>
              <a:rPr lang="fi-FI" dirty="0" smtClean="0"/>
              <a:t>Tuotannonohjausymmärrys on plussaa</a:t>
            </a:r>
          </a:p>
          <a:p>
            <a:r>
              <a:rPr lang="fi-FI" dirty="0" smtClean="0"/>
              <a:t>Oma auto helpottaa kulkemista</a:t>
            </a:r>
          </a:p>
          <a:p>
            <a:pPr lvl="1"/>
            <a:r>
              <a:rPr lang="fi-FI" dirty="0" smtClean="0"/>
              <a:t>Bussillakin pääsee</a:t>
            </a:r>
          </a:p>
        </p:txBody>
      </p:sp>
      <p:sp>
        <p:nvSpPr>
          <p:cNvPr id="4" name="Alatunnisteen paikkamerkki 3"/>
          <p:cNvSpPr>
            <a:spLocks noGrp="1"/>
          </p:cNvSpPr>
          <p:nvPr>
            <p:ph type="ftr" sz="quarter" idx="11"/>
          </p:nvPr>
        </p:nvSpPr>
        <p:spPr/>
        <p:txBody>
          <a:bodyPr/>
          <a:lstStyle/>
          <a:p>
            <a:r>
              <a:rPr lang="fi-FI" smtClean="0"/>
              <a:t>© 2012 Europress Group Oy</a:t>
            </a:r>
            <a:endParaRPr lang="fi-FI" dirty="0"/>
          </a:p>
        </p:txBody>
      </p:sp>
      <p:sp>
        <p:nvSpPr>
          <p:cNvPr id="5" name="Dian numeron paikkamerkki 4"/>
          <p:cNvSpPr>
            <a:spLocks noGrp="1"/>
          </p:cNvSpPr>
          <p:nvPr>
            <p:ph type="sldNum" sz="quarter" idx="12"/>
          </p:nvPr>
        </p:nvSpPr>
        <p:spPr/>
        <p:txBody>
          <a:bodyPr/>
          <a:lstStyle/>
          <a:p>
            <a:fld id="{3A06D7B1-223E-8842-A3B7-18AFD4A93E8F}" type="slidenum">
              <a:rPr lang="fi-FI" smtClean="0"/>
              <a:pPr/>
              <a:t>6</a:t>
            </a:fld>
            <a:endParaRPr lang="fi-FI"/>
          </a:p>
        </p:txBody>
      </p:sp>
    </p:spTree>
    <p:extLst>
      <p:ext uri="{BB962C8B-B14F-4D97-AF65-F5344CB8AC3E}">
        <p14:creationId xmlns:p14="http://schemas.microsoft.com/office/powerpoint/2010/main" val="4089268665"/>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template_2012">
  <a:themeElements>
    <a:clrScheme name="EUROPRESS">
      <a:dk1>
        <a:sysClr val="windowText" lastClr="000000"/>
      </a:dk1>
      <a:lt1>
        <a:sysClr val="window" lastClr="FFFFFF"/>
      </a:lt1>
      <a:dk2>
        <a:srgbClr val="00416E"/>
      </a:dk2>
      <a:lt2>
        <a:srgbClr val="F0F0F0"/>
      </a:lt2>
      <a:accent1>
        <a:srgbClr val="00AADC"/>
      </a:accent1>
      <a:accent2>
        <a:srgbClr val="AFFF00"/>
      </a:accent2>
      <a:accent3>
        <a:srgbClr val="78DC00"/>
      </a:accent3>
      <a:accent4>
        <a:srgbClr val="8C8C8C"/>
      </a:accent4>
      <a:accent5>
        <a:srgbClr val="E6E6E6"/>
      </a:accent5>
      <a:accent6>
        <a:srgbClr val="1EAA00"/>
      </a:accent6>
      <a:hlink>
        <a:srgbClr val="00AADC"/>
      </a:hlink>
      <a:folHlink>
        <a:srgbClr val="8C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PPT-template_2012</Template>
  <TotalTime>417</TotalTime>
  <Words>329</Words>
  <Application>Microsoft Office PowerPoint</Application>
  <PresentationFormat>On-screen Show (4:3)</PresentationFormat>
  <Paragraphs>49</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PPT-template_2012</vt:lpstr>
      <vt:lpstr>Harjoittelupaikka - mekaniikkasuunnittelu</vt:lpstr>
      <vt:lpstr>PowerPoint Presentation</vt:lpstr>
      <vt:lpstr>PowerPoint Presentation</vt:lpstr>
      <vt:lpstr>Tuotteemme: Uuden sukupolven älypuristimet</vt:lpstr>
      <vt:lpstr>Työnkuvaus</vt:lpstr>
      <vt:lpstr>Esitietotoivomukset</vt:lpstr>
    </vt:vector>
  </TitlesOfParts>
  <Company>Europress Group Oy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Harjoittelupaikka - mekaniikkasuunnittelu</dc:title>
  <dc:creator>Timo Huhtala</dc:creator>
  <cp:lastModifiedBy>Administrator</cp:lastModifiedBy>
  <cp:revision>8</cp:revision>
  <cp:lastPrinted>2012-06-28T05:26:50Z</cp:lastPrinted>
  <dcterms:created xsi:type="dcterms:W3CDTF">2012-06-26T06:54:35Z</dcterms:created>
  <dcterms:modified xsi:type="dcterms:W3CDTF">2012-09-26T11:36:25Z</dcterms:modified>
</cp:coreProperties>
</file>